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61" r:id="rId4"/>
    <p:sldId id="260" r:id="rId5"/>
    <p:sldId id="262" r:id="rId6"/>
    <p:sldId id="266" r:id="rId7"/>
    <p:sldId id="268" r:id="rId8"/>
    <p:sldId id="272" r:id="rId9"/>
    <p:sldId id="273" r:id="rId10"/>
    <p:sldId id="271" r:id="rId11"/>
    <p:sldId id="297" r:id="rId12"/>
    <p:sldId id="298" r:id="rId13"/>
    <p:sldId id="308" r:id="rId14"/>
    <p:sldId id="307" r:id="rId15"/>
    <p:sldId id="304" r:id="rId16"/>
    <p:sldId id="319" r:id="rId17"/>
    <p:sldId id="332" r:id="rId18"/>
    <p:sldId id="331" r:id="rId19"/>
    <p:sldId id="320" r:id="rId20"/>
    <p:sldId id="321" r:id="rId21"/>
    <p:sldId id="322" r:id="rId22"/>
    <p:sldId id="330" r:id="rId23"/>
    <p:sldId id="329" r:id="rId24"/>
    <p:sldId id="323" r:id="rId25"/>
    <p:sldId id="324" r:id="rId26"/>
    <p:sldId id="327" r:id="rId27"/>
    <p:sldId id="309" r:id="rId28"/>
    <p:sldId id="316" r:id="rId29"/>
    <p:sldId id="318" r:id="rId30"/>
    <p:sldId id="328" r:id="rId31"/>
    <p:sldId id="317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DE314-E049-054F-B6FD-F90F3827E793}" v="1" dt="2022-03-24T23:09:48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/>
    <p:restoredTop sz="96318"/>
  </p:normalViewPr>
  <p:slideViewPr>
    <p:cSldViewPr snapToGrid="0" snapToObjects="1">
      <p:cViewPr varScale="1">
        <p:scale>
          <a:sx n="129" d="100"/>
          <a:sy n="129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M. Buchanan" userId="a202a620-6e05-42b1-a3fc-fcfad0b42cdc" providerId="ADAL" clId="{5B3DE314-E049-054F-B6FD-F90F3827E793}"/>
    <pc:docChg chg="modSld modMainMaster">
      <pc:chgData name="Erin M. Buchanan" userId="a202a620-6e05-42b1-a3fc-fcfad0b42cdc" providerId="ADAL" clId="{5B3DE314-E049-054F-B6FD-F90F3827E793}" dt="2022-03-24T23:09:48.311" v="0" actId="18331"/>
      <pc:docMkLst>
        <pc:docMk/>
      </pc:docMkLst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1419775958" sldId="258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904367393" sldId="259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3222645595" sldId="260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2281106791" sldId="261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62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66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68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71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72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73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75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97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3093085022" sldId="298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299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0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1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2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3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4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5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6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0" sldId="307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1382705555" sldId="308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407467780" sldId="309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3677648" sldId="310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3665787047" sldId="312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1183940092" sldId="313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1218283720" sldId="314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677853275" sldId="315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1106328317" sldId="316"/>
        </pc:sldMkLst>
      </pc:sldChg>
      <pc:sldChg chg="setBg">
        <pc:chgData name="Erin M. Buchanan" userId="a202a620-6e05-42b1-a3fc-fcfad0b42cdc" providerId="ADAL" clId="{5B3DE314-E049-054F-B6FD-F90F3827E793}" dt="2022-03-24T23:09:48.311" v="0" actId="18331"/>
        <pc:sldMkLst>
          <pc:docMk/>
          <pc:sldMk cId="2376365950" sldId="317"/>
        </pc:sldMkLst>
      </pc:sldChg>
      <pc:sldMasterChg chg="setBg modSldLayout">
        <pc:chgData name="Erin M. Buchanan" userId="a202a620-6e05-42b1-a3fc-fcfad0b42cdc" providerId="ADAL" clId="{5B3DE314-E049-054F-B6FD-F90F3827E793}" dt="2022-03-24T23:09:48.311" v="0" actId="18331"/>
        <pc:sldMasterMkLst>
          <pc:docMk/>
          <pc:sldMasterMk cId="2876715976" sldId="2147483648"/>
        </pc:sldMasterMkLst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2009911330" sldId="2147483649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3873261289" sldId="2147483650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1520577624" sldId="2147483651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865472414" sldId="2147483652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1322027614" sldId="2147483653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4026300932" sldId="2147483654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1027323750" sldId="2147483655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3366432522" sldId="2147483656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858875199" sldId="2147483657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3218765738" sldId="2147483658"/>
          </pc:sldLayoutMkLst>
        </pc:sldLayoutChg>
        <pc:sldLayoutChg chg="setBg">
          <pc:chgData name="Erin M. Buchanan" userId="a202a620-6e05-42b1-a3fc-fcfad0b42cdc" providerId="ADAL" clId="{5B3DE314-E049-054F-B6FD-F90F3827E793}" dt="2022-03-24T23:09:48.311" v="0" actId="18331"/>
          <pc:sldLayoutMkLst>
            <pc:docMk/>
            <pc:sldMasterMk cId="2876715976" sldId="2147483648"/>
            <pc:sldLayoutMk cId="3305496514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6A18F-8F69-CF4E-8378-CFCEE47EBCEC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318876-1564-A744-AE86-EB87A5EBA936}">
      <dgm:prSet phldrT="[Text]"/>
      <dgm:spPr/>
      <dgm:t>
        <a:bodyPr/>
        <a:lstStyle/>
        <a:p>
          <a:r>
            <a:rPr lang="en-US" dirty="0"/>
            <a:t>Submission and Evaluation</a:t>
          </a:r>
        </a:p>
      </dgm:t>
    </dgm:pt>
    <dgm:pt modelId="{CDC14610-490E-C446-A1C2-499FDFEE5307}" type="parTrans" cxnId="{736EC4DD-8F12-1C4B-9BA3-188FAA6AC236}">
      <dgm:prSet/>
      <dgm:spPr/>
      <dgm:t>
        <a:bodyPr/>
        <a:lstStyle/>
        <a:p>
          <a:endParaRPr lang="en-US"/>
        </a:p>
      </dgm:t>
    </dgm:pt>
    <dgm:pt modelId="{6C514818-6383-D14C-AFB2-1FBE29189B7A}" type="sibTrans" cxnId="{736EC4DD-8F12-1C4B-9BA3-188FAA6AC236}">
      <dgm:prSet/>
      <dgm:spPr/>
      <dgm:t>
        <a:bodyPr/>
        <a:lstStyle/>
        <a:p>
          <a:endParaRPr lang="en-US"/>
        </a:p>
      </dgm:t>
    </dgm:pt>
    <dgm:pt modelId="{8EB5410B-9516-B24A-8FB9-BC27C79A13D0}">
      <dgm:prSet phldrT="[Text]"/>
      <dgm:spPr/>
      <dgm:t>
        <a:bodyPr/>
        <a:lstStyle/>
        <a:p>
          <a:r>
            <a:rPr lang="en-US" dirty="0"/>
            <a:t>Feasibility Review, Identify Reviewers</a:t>
          </a:r>
        </a:p>
      </dgm:t>
    </dgm:pt>
    <dgm:pt modelId="{50F24B38-3EB1-D141-9988-068B2AE7AD9D}" type="parTrans" cxnId="{CD26DBFB-91C0-3A49-B658-53988A5795D4}">
      <dgm:prSet/>
      <dgm:spPr/>
      <dgm:t>
        <a:bodyPr/>
        <a:lstStyle/>
        <a:p>
          <a:endParaRPr lang="en-US"/>
        </a:p>
      </dgm:t>
    </dgm:pt>
    <dgm:pt modelId="{071A2874-9079-CC43-A6ED-5C9A74686FC4}" type="sibTrans" cxnId="{CD26DBFB-91C0-3A49-B658-53988A5795D4}">
      <dgm:prSet/>
      <dgm:spPr/>
      <dgm:t>
        <a:bodyPr/>
        <a:lstStyle/>
        <a:p>
          <a:endParaRPr lang="en-US"/>
        </a:p>
      </dgm:t>
    </dgm:pt>
    <dgm:pt modelId="{CDF44E45-CB0B-B745-8C49-51A3AD33A49D}">
      <dgm:prSet phldrT="[Text]"/>
      <dgm:spPr/>
      <dgm:t>
        <a:bodyPr/>
        <a:lstStyle/>
        <a:p>
          <a:r>
            <a:rPr lang="en-US" dirty="0"/>
            <a:t>Submission Review</a:t>
          </a:r>
        </a:p>
      </dgm:t>
    </dgm:pt>
    <dgm:pt modelId="{FB7323BE-2444-7B41-8E18-174C0F78FD08}" type="parTrans" cxnId="{68049178-B97F-2647-ACC7-6727D382A834}">
      <dgm:prSet/>
      <dgm:spPr/>
      <dgm:t>
        <a:bodyPr/>
        <a:lstStyle/>
        <a:p>
          <a:endParaRPr lang="en-US"/>
        </a:p>
      </dgm:t>
    </dgm:pt>
    <dgm:pt modelId="{964E34C2-8956-B047-B674-18D2CCE41B57}" type="sibTrans" cxnId="{68049178-B97F-2647-ACC7-6727D382A834}">
      <dgm:prSet/>
      <dgm:spPr/>
      <dgm:t>
        <a:bodyPr/>
        <a:lstStyle/>
        <a:p>
          <a:endParaRPr lang="en-US"/>
        </a:p>
      </dgm:t>
    </dgm:pt>
    <dgm:pt modelId="{17DE8322-03BC-0648-8D3E-3F6D2DAF28F8}">
      <dgm:prSet phldrT="[Text]"/>
      <dgm:spPr/>
      <dgm:t>
        <a:bodyPr/>
        <a:lstStyle/>
        <a:p>
          <a:r>
            <a:rPr lang="en-US" dirty="0"/>
            <a:t>Preparation</a:t>
          </a:r>
        </a:p>
      </dgm:t>
    </dgm:pt>
    <dgm:pt modelId="{FAA9E064-7039-EA46-B782-97817F8CDE0E}" type="parTrans" cxnId="{4DC55AC2-2958-9A4C-9514-D580D32F89A8}">
      <dgm:prSet/>
      <dgm:spPr/>
      <dgm:t>
        <a:bodyPr/>
        <a:lstStyle/>
        <a:p>
          <a:endParaRPr lang="en-US"/>
        </a:p>
      </dgm:t>
    </dgm:pt>
    <dgm:pt modelId="{4C78D164-188C-DC40-9497-43C5E1900EC5}" type="sibTrans" cxnId="{4DC55AC2-2958-9A4C-9514-D580D32F89A8}">
      <dgm:prSet/>
      <dgm:spPr/>
      <dgm:t>
        <a:bodyPr/>
        <a:lstStyle/>
        <a:p>
          <a:endParaRPr lang="en-US"/>
        </a:p>
      </dgm:t>
    </dgm:pt>
    <dgm:pt modelId="{BB3EDD3E-FD8D-C442-86F6-F3DE2BD64730}">
      <dgm:prSet phldrT="[Text]"/>
      <dgm:spPr/>
      <dgm:t>
        <a:bodyPr/>
        <a:lstStyle/>
        <a:p>
          <a:r>
            <a:rPr lang="en-US" dirty="0"/>
            <a:t>Finalize Protocol</a:t>
          </a:r>
        </a:p>
      </dgm:t>
    </dgm:pt>
    <dgm:pt modelId="{EA50AAE7-6DF2-F848-B8F0-9ADC4012B120}" type="parTrans" cxnId="{3C56BC71-24F2-1D40-BFB9-2600CFBF5828}">
      <dgm:prSet/>
      <dgm:spPr/>
      <dgm:t>
        <a:bodyPr/>
        <a:lstStyle/>
        <a:p>
          <a:endParaRPr lang="en-US"/>
        </a:p>
      </dgm:t>
    </dgm:pt>
    <dgm:pt modelId="{7C743086-DFE2-E143-9519-8311B89C117B}" type="sibTrans" cxnId="{3C56BC71-24F2-1D40-BFB9-2600CFBF5828}">
      <dgm:prSet/>
      <dgm:spPr/>
      <dgm:t>
        <a:bodyPr/>
        <a:lstStyle/>
        <a:p>
          <a:endParaRPr lang="en-US"/>
        </a:p>
      </dgm:t>
    </dgm:pt>
    <dgm:pt modelId="{8057AD31-5D9A-FC48-BDD0-59DD7629F850}">
      <dgm:prSet phldrT="[Text]"/>
      <dgm:spPr/>
      <dgm:t>
        <a:bodyPr/>
        <a:lstStyle/>
        <a:p>
          <a:r>
            <a:rPr lang="en-US" dirty="0"/>
            <a:t>Establish Collaboration Agreement</a:t>
          </a:r>
        </a:p>
      </dgm:t>
    </dgm:pt>
    <dgm:pt modelId="{24F260EB-9A33-6F47-9F1A-F781BA996E0F}" type="parTrans" cxnId="{FAE010E1-9A14-D240-A52C-7DE8040B470E}">
      <dgm:prSet/>
      <dgm:spPr/>
      <dgm:t>
        <a:bodyPr/>
        <a:lstStyle/>
        <a:p>
          <a:endParaRPr lang="en-US"/>
        </a:p>
      </dgm:t>
    </dgm:pt>
    <dgm:pt modelId="{EC5CED7A-DCEF-7F4D-AB49-B180FCCEA3CA}" type="sibTrans" cxnId="{FAE010E1-9A14-D240-A52C-7DE8040B470E}">
      <dgm:prSet/>
      <dgm:spPr/>
      <dgm:t>
        <a:bodyPr/>
        <a:lstStyle/>
        <a:p>
          <a:endParaRPr lang="en-US"/>
        </a:p>
      </dgm:t>
    </dgm:pt>
    <dgm:pt modelId="{B2FBC99B-3C89-864D-920A-8D149988F7A6}">
      <dgm:prSet phldrT="[Text]"/>
      <dgm:spPr/>
      <dgm:t>
        <a:bodyPr/>
        <a:lstStyle/>
        <a:p>
          <a:r>
            <a:rPr lang="en-US" dirty="0"/>
            <a:t>Make Final Decisions</a:t>
          </a:r>
        </a:p>
      </dgm:t>
    </dgm:pt>
    <dgm:pt modelId="{5C067F8C-29DE-4B48-94DD-EAD17901BA24}" type="parTrans" cxnId="{55345D48-1024-2845-B661-CCF960F06A5C}">
      <dgm:prSet/>
      <dgm:spPr/>
      <dgm:t>
        <a:bodyPr/>
        <a:lstStyle/>
        <a:p>
          <a:endParaRPr lang="en-US"/>
        </a:p>
      </dgm:t>
    </dgm:pt>
    <dgm:pt modelId="{2FE42E30-1CC0-EC4B-8E6A-AD31DEB17087}" type="sibTrans" cxnId="{55345D48-1024-2845-B661-CCF960F06A5C}">
      <dgm:prSet/>
      <dgm:spPr/>
      <dgm:t>
        <a:bodyPr/>
        <a:lstStyle/>
        <a:p>
          <a:endParaRPr lang="en-US"/>
        </a:p>
      </dgm:t>
    </dgm:pt>
    <dgm:pt modelId="{26342B65-5E4C-3E43-9054-F9644B527828}">
      <dgm:prSet phldrT="[Text]"/>
      <dgm:spPr/>
      <dgm:t>
        <a:bodyPr/>
        <a:lstStyle/>
        <a:p>
          <a:r>
            <a:rPr lang="en-US" dirty="0"/>
            <a:t>Translation and Ethics</a:t>
          </a:r>
        </a:p>
      </dgm:t>
    </dgm:pt>
    <dgm:pt modelId="{A98D7068-479A-6B45-8167-77E377B87BD3}" type="parTrans" cxnId="{0EA5907E-C3AD-8B46-9776-2B5F69A80A54}">
      <dgm:prSet/>
      <dgm:spPr/>
      <dgm:t>
        <a:bodyPr/>
        <a:lstStyle/>
        <a:p>
          <a:endParaRPr lang="en-US"/>
        </a:p>
      </dgm:t>
    </dgm:pt>
    <dgm:pt modelId="{4B3B907A-9B49-F84E-92FA-8C02AB09681A}" type="sibTrans" cxnId="{0EA5907E-C3AD-8B46-9776-2B5F69A80A54}">
      <dgm:prSet/>
      <dgm:spPr/>
      <dgm:t>
        <a:bodyPr/>
        <a:lstStyle/>
        <a:p>
          <a:endParaRPr lang="en-US"/>
        </a:p>
      </dgm:t>
    </dgm:pt>
    <dgm:pt modelId="{75B56773-8EC0-A144-96F4-0A3B03B1972C}" type="pres">
      <dgm:prSet presAssocID="{5326A18F-8F69-CF4E-8378-CFCEE47EBCEC}" presName="linear" presStyleCnt="0">
        <dgm:presLayoutVars>
          <dgm:dir/>
          <dgm:resizeHandles val="exact"/>
        </dgm:presLayoutVars>
      </dgm:prSet>
      <dgm:spPr/>
    </dgm:pt>
    <dgm:pt modelId="{747C6F2D-723F-E84E-84EA-62E34F8DE9DF}" type="pres">
      <dgm:prSet presAssocID="{12318876-1564-A744-AE86-EB87A5EBA936}" presName="comp" presStyleCnt="0"/>
      <dgm:spPr/>
    </dgm:pt>
    <dgm:pt modelId="{D8705B12-5490-0F4F-B603-60469793C04D}" type="pres">
      <dgm:prSet presAssocID="{12318876-1564-A744-AE86-EB87A5EBA936}" presName="box" presStyleLbl="node1" presStyleIdx="0" presStyleCnt="2"/>
      <dgm:spPr/>
    </dgm:pt>
    <dgm:pt modelId="{2CFC0F6A-DE3A-8742-8771-9BBD4237ABCD}" type="pres">
      <dgm:prSet presAssocID="{12318876-1564-A744-AE86-EB87A5EBA936}" presName="img" presStyleLbl="fgImgPlace1" presStyleIdx="0" presStyleCnt="2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CCEA556A-007D-374B-ABC9-C7A70B089F4D}" type="pres">
      <dgm:prSet presAssocID="{12318876-1564-A744-AE86-EB87A5EBA936}" presName="text" presStyleLbl="node1" presStyleIdx="0" presStyleCnt="2">
        <dgm:presLayoutVars>
          <dgm:bulletEnabled val="1"/>
        </dgm:presLayoutVars>
      </dgm:prSet>
      <dgm:spPr/>
    </dgm:pt>
    <dgm:pt modelId="{A5863593-D486-4F42-A6C3-E8E9585E097A}" type="pres">
      <dgm:prSet presAssocID="{6C514818-6383-D14C-AFB2-1FBE29189B7A}" presName="spacer" presStyleCnt="0"/>
      <dgm:spPr/>
    </dgm:pt>
    <dgm:pt modelId="{B0C3F1C9-3FBA-8140-B634-C773CCDE553E}" type="pres">
      <dgm:prSet presAssocID="{17DE8322-03BC-0648-8D3E-3F6D2DAF28F8}" presName="comp" presStyleCnt="0"/>
      <dgm:spPr/>
    </dgm:pt>
    <dgm:pt modelId="{77F70D35-C2F8-CB4B-B385-22663283BB16}" type="pres">
      <dgm:prSet presAssocID="{17DE8322-03BC-0648-8D3E-3F6D2DAF28F8}" presName="box" presStyleLbl="node1" presStyleIdx="1" presStyleCnt="2"/>
      <dgm:spPr/>
    </dgm:pt>
    <dgm:pt modelId="{EEC1D715-89F0-6A46-9160-20B3A4142072}" type="pres">
      <dgm:prSet presAssocID="{17DE8322-03BC-0648-8D3E-3F6D2DAF28F8}" presName="img" presStyleLbl="fgImgPlace1" presStyleIdx="1" presStyleCnt="2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B5F82BB-CF4D-1242-8892-849DD9EB061D}" type="pres">
      <dgm:prSet presAssocID="{17DE8322-03BC-0648-8D3E-3F6D2DAF28F8}" presName="text" presStyleLbl="node1" presStyleIdx="1" presStyleCnt="2">
        <dgm:presLayoutVars>
          <dgm:bulletEnabled val="1"/>
        </dgm:presLayoutVars>
      </dgm:prSet>
      <dgm:spPr/>
    </dgm:pt>
  </dgm:ptLst>
  <dgm:cxnLst>
    <dgm:cxn modelId="{36999928-AF25-924F-A4BC-B524DEDC802B}" type="presOf" srcId="{BB3EDD3E-FD8D-C442-86F6-F3DE2BD64730}" destId="{DB5F82BB-CF4D-1242-8892-849DD9EB061D}" srcOrd="1" destOrd="1" presId="urn:microsoft.com/office/officeart/2005/8/layout/vList4"/>
    <dgm:cxn modelId="{EB50F03A-7619-5F4F-8532-55F9EF9F4DBB}" type="presOf" srcId="{12318876-1564-A744-AE86-EB87A5EBA936}" destId="{CCEA556A-007D-374B-ABC9-C7A70B089F4D}" srcOrd="1" destOrd="0" presId="urn:microsoft.com/office/officeart/2005/8/layout/vList4"/>
    <dgm:cxn modelId="{BA38363C-B695-954B-809C-E01F5D250374}" type="presOf" srcId="{17DE8322-03BC-0648-8D3E-3F6D2DAF28F8}" destId="{77F70D35-C2F8-CB4B-B385-22663283BB16}" srcOrd="0" destOrd="0" presId="urn:microsoft.com/office/officeart/2005/8/layout/vList4"/>
    <dgm:cxn modelId="{28A0B343-2F02-7441-9E79-34DD7FA954E5}" type="presOf" srcId="{BB3EDD3E-FD8D-C442-86F6-F3DE2BD64730}" destId="{77F70D35-C2F8-CB4B-B385-22663283BB16}" srcOrd="0" destOrd="1" presId="urn:microsoft.com/office/officeart/2005/8/layout/vList4"/>
    <dgm:cxn modelId="{55345D48-1024-2845-B661-CCF960F06A5C}" srcId="{12318876-1564-A744-AE86-EB87A5EBA936}" destId="{B2FBC99B-3C89-864D-920A-8D149988F7A6}" srcOrd="2" destOrd="0" parTransId="{5C067F8C-29DE-4B48-94DD-EAD17901BA24}" sibTransId="{2FE42E30-1CC0-EC4B-8E6A-AD31DEB17087}"/>
    <dgm:cxn modelId="{63C49866-32CE-2B40-A2D9-99A6F8BB355F}" type="presOf" srcId="{CDF44E45-CB0B-B745-8C49-51A3AD33A49D}" destId="{CCEA556A-007D-374B-ABC9-C7A70B089F4D}" srcOrd="1" destOrd="2" presId="urn:microsoft.com/office/officeart/2005/8/layout/vList4"/>
    <dgm:cxn modelId="{3C56BC71-24F2-1D40-BFB9-2600CFBF5828}" srcId="{17DE8322-03BC-0648-8D3E-3F6D2DAF28F8}" destId="{BB3EDD3E-FD8D-C442-86F6-F3DE2BD64730}" srcOrd="0" destOrd="0" parTransId="{EA50AAE7-6DF2-F848-B8F0-9ADC4012B120}" sibTransId="{7C743086-DFE2-E143-9519-8311B89C117B}"/>
    <dgm:cxn modelId="{D7CC0E72-9AF9-F542-9659-C61FAB4AB97B}" type="presOf" srcId="{8EB5410B-9516-B24A-8FB9-BC27C79A13D0}" destId="{D8705B12-5490-0F4F-B603-60469793C04D}" srcOrd="0" destOrd="1" presId="urn:microsoft.com/office/officeart/2005/8/layout/vList4"/>
    <dgm:cxn modelId="{92FF2177-CBE8-9743-9F6F-C0B6D155A4B6}" type="presOf" srcId="{8EB5410B-9516-B24A-8FB9-BC27C79A13D0}" destId="{CCEA556A-007D-374B-ABC9-C7A70B089F4D}" srcOrd="1" destOrd="1" presId="urn:microsoft.com/office/officeart/2005/8/layout/vList4"/>
    <dgm:cxn modelId="{68049178-B97F-2647-ACC7-6727D382A834}" srcId="{12318876-1564-A744-AE86-EB87A5EBA936}" destId="{CDF44E45-CB0B-B745-8C49-51A3AD33A49D}" srcOrd="1" destOrd="0" parTransId="{FB7323BE-2444-7B41-8E18-174C0F78FD08}" sibTransId="{964E34C2-8956-B047-B674-18D2CCE41B57}"/>
    <dgm:cxn modelId="{9A037879-330A-5443-BE90-628A0A4B4CA7}" type="presOf" srcId="{8057AD31-5D9A-FC48-BDD0-59DD7629F850}" destId="{DB5F82BB-CF4D-1242-8892-849DD9EB061D}" srcOrd="1" destOrd="2" presId="urn:microsoft.com/office/officeart/2005/8/layout/vList4"/>
    <dgm:cxn modelId="{869A047A-BEDD-E74D-9FEC-3E06302E7838}" type="presOf" srcId="{17DE8322-03BC-0648-8D3E-3F6D2DAF28F8}" destId="{DB5F82BB-CF4D-1242-8892-849DD9EB061D}" srcOrd="1" destOrd="0" presId="urn:microsoft.com/office/officeart/2005/8/layout/vList4"/>
    <dgm:cxn modelId="{0EA5907E-C3AD-8B46-9776-2B5F69A80A54}" srcId="{17DE8322-03BC-0648-8D3E-3F6D2DAF28F8}" destId="{26342B65-5E4C-3E43-9054-F9644B527828}" srcOrd="2" destOrd="0" parTransId="{A98D7068-479A-6B45-8167-77E377B87BD3}" sibTransId="{4B3B907A-9B49-F84E-92FA-8C02AB09681A}"/>
    <dgm:cxn modelId="{0EC5B682-60FB-3343-AD32-3C36A172533D}" type="presOf" srcId="{CDF44E45-CB0B-B745-8C49-51A3AD33A49D}" destId="{D8705B12-5490-0F4F-B603-60469793C04D}" srcOrd="0" destOrd="2" presId="urn:microsoft.com/office/officeart/2005/8/layout/vList4"/>
    <dgm:cxn modelId="{B2BA2F96-CDD7-1C47-8539-507C437F65F1}" type="presOf" srcId="{12318876-1564-A744-AE86-EB87A5EBA936}" destId="{D8705B12-5490-0F4F-B603-60469793C04D}" srcOrd="0" destOrd="0" presId="urn:microsoft.com/office/officeart/2005/8/layout/vList4"/>
    <dgm:cxn modelId="{2FD56F99-6E89-664E-961A-330FCBA4EA79}" type="presOf" srcId="{26342B65-5E4C-3E43-9054-F9644B527828}" destId="{77F70D35-C2F8-CB4B-B385-22663283BB16}" srcOrd="0" destOrd="3" presId="urn:microsoft.com/office/officeart/2005/8/layout/vList4"/>
    <dgm:cxn modelId="{9BE33EAA-ECA0-9A4C-A4F9-5A783F0B9E93}" type="presOf" srcId="{26342B65-5E4C-3E43-9054-F9644B527828}" destId="{DB5F82BB-CF4D-1242-8892-849DD9EB061D}" srcOrd="1" destOrd="3" presId="urn:microsoft.com/office/officeart/2005/8/layout/vList4"/>
    <dgm:cxn modelId="{D0AEBDBF-35FF-D841-9369-ACC9D52BD882}" type="presOf" srcId="{B2FBC99B-3C89-864D-920A-8D149988F7A6}" destId="{D8705B12-5490-0F4F-B603-60469793C04D}" srcOrd="0" destOrd="3" presId="urn:microsoft.com/office/officeart/2005/8/layout/vList4"/>
    <dgm:cxn modelId="{4DC55AC2-2958-9A4C-9514-D580D32F89A8}" srcId="{5326A18F-8F69-CF4E-8378-CFCEE47EBCEC}" destId="{17DE8322-03BC-0648-8D3E-3F6D2DAF28F8}" srcOrd="1" destOrd="0" parTransId="{FAA9E064-7039-EA46-B782-97817F8CDE0E}" sibTransId="{4C78D164-188C-DC40-9497-43C5E1900EC5}"/>
    <dgm:cxn modelId="{736EC4DD-8F12-1C4B-9BA3-188FAA6AC236}" srcId="{5326A18F-8F69-CF4E-8378-CFCEE47EBCEC}" destId="{12318876-1564-A744-AE86-EB87A5EBA936}" srcOrd="0" destOrd="0" parTransId="{CDC14610-490E-C446-A1C2-499FDFEE5307}" sibTransId="{6C514818-6383-D14C-AFB2-1FBE29189B7A}"/>
    <dgm:cxn modelId="{FAE010E1-9A14-D240-A52C-7DE8040B470E}" srcId="{17DE8322-03BC-0648-8D3E-3F6D2DAF28F8}" destId="{8057AD31-5D9A-FC48-BDD0-59DD7629F850}" srcOrd="1" destOrd="0" parTransId="{24F260EB-9A33-6F47-9F1A-F781BA996E0F}" sibTransId="{EC5CED7A-DCEF-7F4D-AB49-B180FCCEA3CA}"/>
    <dgm:cxn modelId="{36A209EA-2517-5C42-A5F0-B6324CCFD878}" type="presOf" srcId="{5326A18F-8F69-CF4E-8378-CFCEE47EBCEC}" destId="{75B56773-8EC0-A144-96F4-0A3B03B1972C}" srcOrd="0" destOrd="0" presId="urn:microsoft.com/office/officeart/2005/8/layout/vList4"/>
    <dgm:cxn modelId="{8588E7EC-1F94-5942-9C6C-B263D5B6CCF7}" type="presOf" srcId="{8057AD31-5D9A-FC48-BDD0-59DD7629F850}" destId="{77F70D35-C2F8-CB4B-B385-22663283BB16}" srcOrd="0" destOrd="2" presId="urn:microsoft.com/office/officeart/2005/8/layout/vList4"/>
    <dgm:cxn modelId="{4EF843F5-87DE-5A40-953D-5F6D747B43BD}" type="presOf" srcId="{B2FBC99B-3C89-864D-920A-8D149988F7A6}" destId="{CCEA556A-007D-374B-ABC9-C7A70B089F4D}" srcOrd="1" destOrd="3" presId="urn:microsoft.com/office/officeart/2005/8/layout/vList4"/>
    <dgm:cxn modelId="{CD26DBFB-91C0-3A49-B658-53988A5795D4}" srcId="{12318876-1564-A744-AE86-EB87A5EBA936}" destId="{8EB5410B-9516-B24A-8FB9-BC27C79A13D0}" srcOrd="0" destOrd="0" parTransId="{50F24B38-3EB1-D141-9988-068B2AE7AD9D}" sibTransId="{071A2874-9079-CC43-A6ED-5C9A74686FC4}"/>
    <dgm:cxn modelId="{C56603B0-4A96-F64A-B706-2882279711E6}" type="presParOf" srcId="{75B56773-8EC0-A144-96F4-0A3B03B1972C}" destId="{747C6F2D-723F-E84E-84EA-62E34F8DE9DF}" srcOrd="0" destOrd="0" presId="urn:microsoft.com/office/officeart/2005/8/layout/vList4"/>
    <dgm:cxn modelId="{FD6A3DE9-193A-B948-9E6D-FE710FF2F24C}" type="presParOf" srcId="{747C6F2D-723F-E84E-84EA-62E34F8DE9DF}" destId="{D8705B12-5490-0F4F-B603-60469793C04D}" srcOrd="0" destOrd="0" presId="urn:microsoft.com/office/officeart/2005/8/layout/vList4"/>
    <dgm:cxn modelId="{AE23BC3E-C3B7-7641-8FC5-267EFBE06969}" type="presParOf" srcId="{747C6F2D-723F-E84E-84EA-62E34F8DE9DF}" destId="{2CFC0F6A-DE3A-8742-8771-9BBD4237ABCD}" srcOrd="1" destOrd="0" presId="urn:microsoft.com/office/officeart/2005/8/layout/vList4"/>
    <dgm:cxn modelId="{14403CF7-B9B9-DA47-9482-6D2D76463D66}" type="presParOf" srcId="{747C6F2D-723F-E84E-84EA-62E34F8DE9DF}" destId="{CCEA556A-007D-374B-ABC9-C7A70B089F4D}" srcOrd="2" destOrd="0" presId="urn:microsoft.com/office/officeart/2005/8/layout/vList4"/>
    <dgm:cxn modelId="{7EA908E9-4D80-FE49-9343-AF8616B63909}" type="presParOf" srcId="{75B56773-8EC0-A144-96F4-0A3B03B1972C}" destId="{A5863593-D486-4F42-A6C3-E8E9585E097A}" srcOrd="1" destOrd="0" presId="urn:microsoft.com/office/officeart/2005/8/layout/vList4"/>
    <dgm:cxn modelId="{261A579E-6CAD-7A45-BE74-96C5831A2BD1}" type="presParOf" srcId="{75B56773-8EC0-A144-96F4-0A3B03B1972C}" destId="{B0C3F1C9-3FBA-8140-B634-C773CCDE553E}" srcOrd="2" destOrd="0" presId="urn:microsoft.com/office/officeart/2005/8/layout/vList4"/>
    <dgm:cxn modelId="{28A3A96A-BD7B-DA44-B861-17B9590974EF}" type="presParOf" srcId="{B0C3F1C9-3FBA-8140-B634-C773CCDE553E}" destId="{77F70D35-C2F8-CB4B-B385-22663283BB16}" srcOrd="0" destOrd="0" presId="urn:microsoft.com/office/officeart/2005/8/layout/vList4"/>
    <dgm:cxn modelId="{4FB9A625-7A2C-B64C-AC0F-89005991FD35}" type="presParOf" srcId="{B0C3F1C9-3FBA-8140-B634-C773CCDE553E}" destId="{EEC1D715-89F0-6A46-9160-20B3A4142072}" srcOrd="1" destOrd="0" presId="urn:microsoft.com/office/officeart/2005/8/layout/vList4"/>
    <dgm:cxn modelId="{193483AF-350A-DB40-B316-813C5FB407FC}" type="presParOf" srcId="{B0C3F1C9-3FBA-8140-B634-C773CCDE553E}" destId="{DB5F82BB-CF4D-1242-8892-849DD9EB061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26A18F-8F69-CF4E-8378-CFCEE47EBCEC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9332C1-15E0-AB42-A068-3AFFE7E491E6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3BE91DB7-8138-B34E-BAFD-0E322C82532E}" type="parTrans" cxnId="{A7DE355E-E67E-4741-A017-E745CD3BEEBF}">
      <dgm:prSet/>
      <dgm:spPr/>
      <dgm:t>
        <a:bodyPr/>
        <a:lstStyle/>
        <a:p>
          <a:endParaRPr lang="en-US"/>
        </a:p>
      </dgm:t>
    </dgm:pt>
    <dgm:pt modelId="{BDDBE4B8-7076-C94B-A158-71D7D743A372}" type="sibTrans" cxnId="{A7DE355E-E67E-4741-A017-E745CD3BEEBF}">
      <dgm:prSet/>
      <dgm:spPr/>
      <dgm:t>
        <a:bodyPr/>
        <a:lstStyle/>
        <a:p>
          <a:endParaRPr lang="en-US"/>
        </a:p>
      </dgm:t>
    </dgm:pt>
    <dgm:pt modelId="{0697F033-9CB5-004F-9050-6D102B345657}">
      <dgm:prSet phldrT="[Text]"/>
      <dgm:spPr/>
      <dgm:t>
        <a:bodyPr/>
        <a:lstStyle/>
        <a:p>
          <a:r>
            <a:rPr lang="en-US" dirty="0"/>
            <a:t>Pre-registration</a:t>
          </a:r>
        </a:p>
      </dgm:t>
    </dgm:pt>
    <dgm:pt modelId="{BD3B665B-AF4A-504B-95DF-E6FFD9368337}" type="parTrans" cxnId="{FEA68FE0-8ABA-9A42-8636-A1256A40FDD7}">
      <dgm:prSet/>
      <dgm:spPr/>
      <dgm:t>
        <a:bodyPr/>
        <a:lstStyle/>
        <a:p>
          <a:endParaRPr lang="en-US"/>
        </a:p>
      </dgm:t>
    </dgm:pt>
    <dgm:pt modelId="{0F0C9E88-313F-B04B-8496-C7D95063EA1D}" type="sibTrans" cxnId="{FEA68FE0-8ABA-9A42-8636-A1256A40FDD7}">
      <dgm:prSet/>
      <dgm:spPr/>
      <dgm:t>
        <a:bodyPr/>
        <a:lstStyle/>
        <a:p>
          <a:endParaRPr lang="en-US"/>
        </a:p>
      </dgm:t>
    </dgm:pt>
    <dgm:pt modelId="{F5CA9F5A-DD5B-DA4B-8CE3-9B4C58998083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ED6A3581-9E11-2543-A6B0-4CC11712603F}" type="parTrans" cxnId="{4DBDEB51-6C5B-594F-9F49-2E28093E6284}">
      <dgm:prSet/>
      <dgm:spPr/>
      <dgm:t>
        <a:bodyPr/>
        <a:lstStyle/>
        <a:p>
          <a:endParaRPr lang="en-US"/>
        </a:p>
      </dgm:t>
    </dgm:pt>
    <dgm:pt modelId="{97A9CF53-C2A5-794D-9E58-D4105EBCBA5D}" type="sibTrans" cxnId="{4DBDEB51-6C5B-594F-9F49-2E28093E6284}">
      <dgm:prSet/>
      <dgm:spPr/>
      <dgm:t>
        <a:bodyPr/>
        <a:lstStyle/>
        <a:p>
          <a:endParaRPr lang="en-US"/>
        </a:p>
      </dgm:t>
    </dgm:pt>
    <dgm:pt modelId="{91C4CA54-5252-E54E-9C6E-5E0C25B00D19}">
      <dgm:prSet phldrT="[Text]"/>
      <dgm:spPr/>
      <dgm:t>
        <a:bodyPr/>
        <a:lstStyle/>
        <a:p>
          <a:r>
            <a:rPr lang="en-US" dirty="0"/>
            <a:t>Data Management</a:t>
          </a:r>
        </a:p>
      </dgm:t>
    </dgm:pt>
    <dgm:pt modelId="{F7BC0A61-6A58-9048-9AF9-790EF68E019D}" type="parTrans" cxnId="{CF07447D-8E02-3D41-88FA-E5668A8A4E58}">
      <dgm:prSet/>
      <dgm:spPr/>
      <dgm:t>
        <a:bodyPr/>
        <a:lstStyle/>
        <a:p>
          <a:endParaRPr lang="en-US"/>
        </a:p>
      </dgm:t>
    </dgm:pt>
    <dgm:pt modelId="{A8922414-DF43-014F-9634-1745CA439B39}" type="sibTrans" cxnId="{CF07447D-8E02-3D41-88FA-E5668A8A4E58}">
      <dgm:prSet/>
      <dgm:spPr/>
      <dgm:t>
        <a:bodyPr/>
        <a:lstStyle/>
        <a:p>
          <a:endParaRPr lang="en-US"/>
        </a:p>
      </dgm:t>
    </dgm:pt>
    <dgm:pt modelId="{90819D9C-68DD-A845-91C6-41860AA9151A}">
      <dgm:prSet phldrT="[Text]"/>
      <dgm:spPr/>
      <dgm:t>
        <a:bodyPr/>
        <a:lstStyle/>
        <a:p>
          <a:r>
            <a:rPr lang="en-US" dirty="0"/>
            <a:t>Analysis and Dissemination</a:t>
          </a:r>
        </a:p>
      </dgm:t>
    </dgm:pt>
    <dgm:pt modelId="{042F0831-B0A3-234D-B550-4DA026D8A978}" type="parTrans" cxnId="{577F552B-7CDE-D34B-84F8-F7A063E79F98}">
      <dgm:prSet/>
      <dgm:spPr/>
      <dgm:t>
        <a:bodyPr/>
        <a:lstStyle/>
        <a:p>
          <a:endParaRPr lang="en-US"/>
        </a:p>
      </dgm:t>
    </dgm:pt>
    <dgm:pt modelId="{B1617CD8-F96E-E049-9D10-CDC5F9407BDF}" type="sibTrans" cxnId="{577F552B-7CDE-D34B-84F8-F7A063E79F98}">
      <dgm:prSet/>
      <dgm:spPr/>
      <dgm:t>
        <a:bodyPr/>
        <a:lstStyle/>
        <a:p>
          <a:endParaRPr lang="en-US"/>
        </a:p>
      </dgm:t>
    </dgm:pt>
    <dgm:pt modelId="{0F8B5035-AA2D-0E46-AA03-390F6C5EF412}">
      <dgm:prSet phldrT="[Text]"/>
      <dgm:spPr/>
      <dgm:t>
        <a:bodyPr/>
        <a:lstStyle/>
        <a:p>
          <a:r>
            <a:rPr lang="en-US" dirty="0"/>
            <a:t>Confirmatory Analyses + Exploratory Analyses</a:t>
          </a:r>
        </a:p>
      </dgm:t>
    </dgm:pt>
    <dgm:pt modelId="{E582B23A-88AE-534F-884A-F28A1100047D}" type="parTrans" cxnId="{F29C0884-36DB-0E49-AFD8-C17586A5456E}">
      <dgm:prSet/>
      <dgm:spPr/>
      <dgm:t>
        <a:bodyPr/>
        <a:lstStyle/>
        <a:p>
          <a:endParaRPr lang="en-US"/>
        </a:p>
      </dgm:t>
    </dgm:pt>
    <dgm:pt modelId="{3DA0FDDC-A6FD-6742-8DE1-4590C75CE1BF}" type="sibTrans" cxnId="{F29C0884-36DB-0E49-AFD8-C17586A5456E}">
      <dgm:prSet/>
      <dgm:spPr/>
      <dgm:t>
        <a:bodyPr/>
        <a:lstStyle/>
        <a:p>
          <a:endParaRPr lang="en-US"/>
        </a:p>
      </dgm:t>
    </dgm:pt>
    <dgm:pt modelId="{527DA4F5-1DC1-A74F-A9F4-8CE0787FA1B6}">
      <dgm:prSet phldrT="[Text]"/>
      <dgm:spPr/>
      <dgm:t>
        <a:bodyPr/>
        <a:lstStyle/>
        <a:p>
          <a:r>
            <a:rPr lang="en-US" dirty="0"/>
            <a:t>Manuscript Submission</a:t>
          </a:r>
        </a:p>
      </dgm:t>
    </dgm:pt>
    <dgm:pt modelId="{17B2F9FF-D345-0A44-85EA-2F8082CEFF38}" type="parTrans" cxnId="{F34EA76D-A903-3342-A2B1-4E8A929D6A99}">
      <dgm:prSet/>
      <dgm:spPr/>
      <dgm:t>
        <a:bodyPr/>
        <a:lstStyle/>
        <a:p>
          <a:endParaRPr lang="en-US"/>
        </a:p>
      </dgm:t>
    </dgm:pt>
    <dgm:pt modelId="{7539D289-6DBA-324D-8368-4A1F4FF69B7F}" type="sibTrans" cxnId="{F34EA76D-A903-3342-A2B1-4E8A929D6A99}">
      <dgm:prSet/>
      <dgm:spPr/>
      <dgm:t>
        <a:bodyPr/>
        <a:lstStyle/>
        <a:p>
          <a:endParaRPr lang="en-US"/>
        </a:p>
      </dgm:t>
    </dgm:pt>
    <dgm:pt modelId="{75B56773-8EC0-A144-96F4-0A3B03B1972C}" type="pres">
      <dgm:prSet presAssocID="{5326A18F-8F69-CF4E-8378-CFCEE47EBCEC}" presName="linear" presStyleCnt="0">
        <dgm:presLayoutVars>
          <dgm:dir/>
          <dgm:resizeHandles val="exact"/>
        </dgm:presLayoutVars>
      </dgm:prSet>
      <dgm:spPr/>
    </dgm:pt>
    <dgm:pt modelId="{44E3928E-BBCE-A142-9F92-C0556F201CC3}" type="pres">
      <dgm:prSet presAssocID="{EF9332C1-15E0-AB42-A068-3AFFE7E491E6}" presName="comp" presStyleCnt="0"/>
      <dgm:spPr/>
    </dgm:pt>
    <dgm:pt modelId="{0D26606B-A5E8-374C-A63B-D5DD2AB6CD01}" type="pres">
      <dgm:prSet presAssocID="{EF9332C1-15E0-AB42-A068-3AFFE7E491E6}" presName="box" presStyleLbl="node1" presStyleIdx="0" presStyleCnt="2"/>
      <dgm:spPr/>
    </dgm:pt>
    <dgm:pt modelId="{564BCD4A-F795-B84C-9042-9CB6CBEE4212}" type="pres">
      <dgm:prSet presAssocID="{EF9332C1-15E0-AB42-A068-3AFFE7E491E6}" presName="img" presStyleLbl="fgImgPlace1" presStyleIdx="0" presStyleCnt="2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13F8287-C17D-824C-9FA3-569C7E51B0F3}" type="pres">
      <dgm:prSet presAssocID="{EF9332C1-15E0-AB42-A068-3AFFE7E491E6}" presName="text" presStyleLbl="node1" presStyleIdx="0" presStyleCnt="2">
        <dgm:presLayoutVars>
          <dgm:bulletEnabled val="1"/>
        </dgm:presLayoutVars>
      </dgm:prSet>
      <dgm:spPr/>
    </dgm:pt>
    <dgm:pt modelId="{25F1CC59-E259-AA46-BD6A-F9F156ADEDD3}" type="pres">
      <dgm:prSet presAssocID="{BDDBE4B8-7076-C94B-A158-71D7D743A372}" presName="spacer" presStyleCnt="0"/>
      <dgm:spPr/>
    </dgm:pt>
    <dgm:pt modelId="{DC6CD3E8-4FF0-D540-B9B0-8A5F0249EF3A}" type="pres">
      <dgm:prSet presAssocID="{90819D9C-68DD-A845-91C6-41860AA9151A}" presName="comp" presStyleCnt="0"/>
      <dgm:spPr/>
    </dgm:pt>
    <dgm:pt modelId="{906EC2FE-2579-3B4D-84F6-A46C264DCDCE}" type="pres">
      <dgm:prSet presAssocID="{90819D9C-68DD-A845-91C6-41860AA9151A}" presName="box" presStyleLbl="node1" presStyleIdx="1" presStyleCnt="2"/>
      <dgm:spPr/>
    </dgm:pt>
    <dgm:pt modelId="{8714515B-9DC6-B740-9F8D-B6A2324D9AE7}" type="pres">
      <dgm:prSet presAssocID="{90819D9C-68DD-A845-91C6-41860AA9151A}" presName="img" presStyleLbl="fgImgPlace1" presStyleIdx="1" presStyleCnt="2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4067A7A-09C1-474F-9FBC-ED921569993E}" type="pres">
      <dgm:prSet presAssocID="{90819D9C-68DD-A845-91C6-41860AA9151A}" presName="text" presStyleLbl="node1" presStyleIdx="1" presStyleCnt="2">
        <dgm:presLayoutVars>
          <dgm:bulletEnabled val="1"/>
        </dgm:presLayoutVars>
      </dgm:prSet>
      <dgm:spPr/>
    </dgm:pt>
  </dgm:ptLst>
  <dgm:cxnLst>
    <dgm:cxn modelId="{75C75B09-7830-0B4C-8151-80FFC7478A2D}" type="presOf" srcId="{91C4CA54-5252-E54E-9C6E-5E0C25B00D19}" destId="{0D26606B-A5E8-374C-A63B-D5DD2AB6CD01}" srcOrd="0" destOrd="3" presId="urn:microsoft.com/office/officeart/2005/8/layout/vList4"/>
    <dgm:cxn modelId="{577F552B-7CDE-D34B-84F8-F7A063E79F98}" srcId="{5326A18F-8F69-CF4E-8378-CFCEE47EBCEC}" destId="{90819D9C-68DD-A845-91C6-41860AA9151A}" srcOrd="1" destOrd="0" parTransId="{042F0831-B0A3-234D-B550-4DA026D8A978}" sibTransId="{B1617CD8-F96E-E049-9D10-CDC5F9407BDF}"/>
    <dgm:cxn modelId="{6A3D512C-31C6-5246-93F4-F497AAD9322C}" type="presOf" srcId="{527DA4F5-1DC1-A74F-A9F4-8CE0787FA1B6}" destId="{44067A7A-09C1-474F-9FBC-ED921569993E}" srcOrd="1" destOrd="2" presId="urn:microsoft.com/office/officeart/2005/8/layout/vList4"/>
    <dgm:cxn modelId="{D860AC2C-23DE-5244-838D-4B7FEF321F9A}" type="presOf" srcId="{0697F033-9CB5-004F-9050-6D102B345657}" destId="{0D26606B-A5E8-374C-A63B-D5DD2AB6CD01}" srcOrd="0" destOrd="1" presId="urn:microsoft.com/office/officeart/2005/8/layout/vList4"/>
    <dgm:cxn modelId="{C2AEDA42-ED72-504B-8E32-846DBAB9DBA5}" type="presOf" srcId="{90819D9C-68DD-A845-91C6-41860AA9151A}" destId="{44067A7A-09C1-474F-9FBC-ED921569993E}" srcOrd="1" destOrd="0" presId="urn:microsoft.com/office/officeart/2005/8/layout/vList4"/>
    <dgm:cxn modelId="{14C55C4F-4DB1-004B-9717-339BFCB21A50}" type="presOf" srcId="{0F8B5035-AA2D-0E46-AA03-390F6C5EF412}" destId="{906EC2FE-2579-3B4D-84F6-A46C264DCDCE}" srcOrd="0" destOrd="1" presId="urn:microsoft.com/office/officeart/2005/8/layout/vList4"/>
    <dgm:cxn modelId="{4DBDEB51-6C5B-594F-9F49-2E28093E6284}" srcId="{EF9332C1-15E0-AB42-A068-3AFFE7E491E6}" destId="{F5CA9F5A-DD5B-DA4B-8CE3-9B4C58998083}" srcOrd="1" destOrd="0" parTransId="{ED6A3581-9E11-2543-A6B0-4CC11712603F}" sibTransId="{97A9CF53-C2A5-794D-9E58-D4105EBCBA5D}"/>
    <dgm:cxn modelId="{A7DE355E-E67E-4741-A017-E745CD3BEEBF}" srcId="{5326A18F-8F69-CF4E-8378-CFCEE47EBCEC}" destId="{EF9332C1-15E0-AB42-A068-3AFFE7E491E6}" srcOrd="0" destOrd="0" parTransId="{3BE91DB7-8138-B34E-BAFD-0E322C82532E}" sibTransId="{BDDBE4B8-7076-C94B-A158-71D7D743A372}"/>
    <dgm:cxn modelId="{F34EA76D-A903-3342-A2B1-4E8A929D6A99}" srcId="{90819D9C-68DD-A845-91C6-41860AA9151A}" destId="{527DA4F5-1DC1-A74F-A9F4-8CE0787FA1B6}" srcOrd="1" destOrd="0" parTransId="{17B2F9FF-D345-0A44-85EA-2F8082CEFF38}" sibTransId="{7539D289-6DBA-324D-8368-4A1F4FF69B7F}"/>
    <dgm:cxn modelId="{CF07447D-8E02-3D41-88FA-E5668A8A4E58}" srcId="{EF9332C1-15E0-AB42-A068-3AFFE7E491E6}" destId="{91C4CA54-5252-E54E-9C6E-5E0C25B00D19}" srcOrd="2" destOrd="0" parTransId="{F7BC0A61-6A58-9048-9AF9-790EF68E019D}" sibTransId="{A8922414-DF43-014F-9634-1745CA439B39}"/>
    <dgm:cxn modelId="{F29C0884-36DB-0E49-AFD8-C17586A5456E}" srcId="{90819D9C-68DD-A845-91C6-41860AA9151A}" destId="{0F8B5035-AA2D-0E46-AA03-390F6C5EF412}" srcOrd="0" destOrd="0" parTransId="{E582B23A-88AE-534F-884A-F28A1100047D}" sibTransId="{3DA0FDDC-A6FD-6742-8DE1-4590C75CE1BF}"/>
    <dgm:cxn modelId="{05693C84-A01B-3B4E-95EB-C7B2C32605E0}" type="presOf" srcId="{F5CA9F5A-DD5B-DA4B-8CE3-9B4C58998083}" destId="{A13F8287-C17D-824C-9FA3-569C7E51B0F3}" srcOrd="1" destOrd="2" presId="urn:microsoft.com/office/officeart/2005/8/layout/vList4"/>
    <dgm:cxn modelId="{7B584690-3C5F-F242-9E32-42D5CAC97DA6}" type="presOf" srcId="{F5CA9F5A-DD5B-DA4B-8CE3-9B4C58998083}" destId="{0D26606B-A5E8-374C-A63B-D5DD2AB6CD01}" srcOrd="0" destOrd="2" presId="urn:microsoft.com/office/officeart/2005/8/layout/vList4"/>
    <dgm:cxn modelId="{0751F7A0-523E-3940-A515-46F18E7BB28B}" type="presOf" srcId="{0F8B5035-AA2D-0E46-AA03-390F6C5EF412}" destId="{44067A7A-09C1-474F-9FBC-ED921569993E}" srcOrd="1" destOrd="1" presId="urn:microsoft.com/office/officeart/2005/8/layout/vList4"/>
    <dgm:cxn modelId="{69C8C3C8-9821-6E47-9355-F6675B46F811}" type="presOf" srcId="{91C4CA54-5252-E54E-9C6E-5E0C25B00D19}" destId="{A13F8287-C17D-824C-9FA3-569C7E51B0F3}" srcOrd="1" destOrd="3" presId="urn:microsoft.com/office/officeart/2005/8/layout/vList4"/>
    <dgm:cxn modelId="{2F3488D3-9D3F-6948-9E5C-C5CB82DEF51B}" type="presOf" srcId="{EF9332C1-15E0-AB42-A068-3AFFE7E491E6}" destId="{A13F8287-C17D-824C-9FA3-569C7E51B0F3}" srcOrd="1" destOrd="0" presId="urn:microsoft.com/office/officeart/2005/8/layout/vList4"/>
    <dgm:cxn modelId="{FEA68FE0-8ABA-9A42-8636-A1256A40FDD7}" srcId="{EF9332C1-15E0-AB42-A068-3AFFE7E491E6}" destId="{0697F033-9CB5-004F-9050-6D102B345657}" srcOrd="0" destOrd="0" parTransId="{BD3B665B-AF4A-504B-95DF-E6FFD9368337}" sibTransId="{0F0C9E88-313F-B04B-8496-C7D95063EA1D}"/>
    <dgm:cxn modelId="{36A209EA-2517-5C42-A5F0-B6324CCFD878}" type="presOf" srcId="{5326A18F-8F69-CF4E-8378-CFCEE47EBCEC}" destId="{75B56773-8EC0-A144-96F4-0A3B03B1972C}" srcOrd="0" destOrd="0" presId="urn:microsoft.com/office/officeart/2005/8/layout/vList4"/>
    <dgm:cxn modelId="{B3C715EA-4FCA-E74D-A95E-A99EEC492B6F}" type="presOf" srcId="{527DA4F5-1DC1-A74F-A9F4-8CE0787FA1B6}" destId="{906EC2FE-2579-3B4D-84F6-A46C264DCDCE}" srcOrd="0" destOrd="2" presId="urn:microsoft.com/office/officeart/2005/8/layout/vList4"/>
    <dgm:cxn modelId="{43D41FEA-BA8B-2949-B3DB-706DC0E6AA3B}" type="presOf" srcId="{90819D9C-68DD-A845-91C6-41860AA9151A}" destId="{906EC2FE-2579-3B4D-84F6-A46C264DCDCE}" srcOrd="0" destOrd="0" presId="urn:microsoft.com/office/officeart/2005/8/layout/vList4"/>
    <dgm:cxn modelId="{60BA93F7-21C8-E34D-9303-2CC9FD084B2F}" type="presOf" srcId="{EF9332C1-15E0-AB42-A068-3AFFE7E491E6}" destId="{0D26606B-A5E8-374C-A63B-D5DD2AB6CD01}" srcOrd="0" destOrd="0" presId="urn:microsoft.com/office/officeart/2005/8/layout/vList4"/>
    <dgm:cxn modelId="{046C79FD-2CDC-1B40-9CA3-0E721B1225CA}" type="presOf" srcId="{0697F033-9CB5-004F-9050-6D102B345657}" destId="{A13F8287-C17D-824C-9FA3-569C7E51B0F3}" srcOrd="1" destOrd="1" presId="urn:microsoft.com/office/officeart/2005/8/layout/vList4"/>
    <dgm:cxn modelId="{3AED9AEC-9F0F-004B-9A21-B5E866A8E396}" type="presParOf" srcId="{75B56773-8EC0-A144-96F4-0A3B03B1972C}" destId="{44E3928E-BBCE-A142-9F92-C0556F201CC3}" srcOrd="0" destOrd="0" presId="urn:microsoft.com/office/officeart/2005/8/layout/vList4"/>
    <dgm:cxn modelId="{C3E8DB68-CD0B-A346-B81D-CB7BF3964C23}" type="presParOf" srcId="{44E3928E-BBCE-A142-9F92-C0556F201CC3}" destId="{0D26606B-A5E8-374C-A63B-D5DD2AB6CD01}" srcOrd="0" destOrd="0" presId="urn:microsoft.com/office/officeart/2005/8/layout/vList4"/>
    <dgm:cxn modelId="{D4708863-6C48-3244-A2C8-E6081A1E4D2A}" type="presParOf" srcId="{44E3928E-BBCE-A142-9F92-C0556F201CC3}" destId="{564BCD4A-F795-B84C-9042-9CB6CBEE4212}" srcOrd="1" destOrd="0" presId="urn:microsoft.com/office/officeart/2005/8/layout/vList4"/>
    <dgm:cxn modelId="{D514290D-EBB2-1244-B6FA-01803ED5E5BA}" type="presParOf" srcId="{44E3928E-BBCE-A142-9F92-C0556F201CC3}" destId="{A13F8287-C17D-824C-9FA3-569C7E51B0F3}" srcOrd="2" destOrd="0" presId="urn:microsoft.com/office/officeart/2005/8/layout/vList4"/>
    <dgm:cxn modelId="{F253657A-17B6-7847-97B5-65D148ABB937}" type="presParOf" srcId="{75B56773-8EC0-A144-96F4-0A3B03B1972C}" destId="{25F1CC59-E259-AA46-BD6A-F9F156ADEDD3}" srcOrd="1" destOrd="0" presId="urn:microsoft.com/office/officeart/2005/8/layout/vList4"/>
    <dgm:cxn modelId="{4A2DDB02-A71B-C34F-A9D7-3E655A997C6E}" type="presParOf" srcId="{75B56773-8EC0-A144-96F4-0A3B03B1972C}" destId="{DC6CD3E8-4FF0-D540-B9B0-8A5F0249EF3A}" srcOrd="2" destOrd="0" presId="urn:microsoft.com/office/officeart/2005/8/layout/vList4"/>
    <dgm:cxn modelId="{E79BA912-5572-3E4A-9952-2008ABF2F713}" type="presParOf" srcId="{DC6CD3E8-4FF0-D540-B9B0-8A5F0249EF3A}" destId="{906EC2FE-2579-3B4D-84F6-A46C264DCDCE}" srcOrd="0" destOrd="0" presId="urn:microsoft.com/office/officeart/2005/8/layout/vList4"/>
    <dgm:cxn modelId="{21A5F522-078E-9544-9599-FFE99A90428E}" type="presParOf" srcId="{DC6CD3E8-4FF0-D540-B9B0-8A5F0249EF3A}" destId="{8714515B-9DC6-B740-9F8D-B6A2324D9AE7}" srcOrd="1" destOrd="0" presId="urn:microsoft.com/office/officeart/2005/8/layout/vList4"/>
    <dgm:cxn modelId="{1C634304-8E9E-5743-B366-0C74DBCD7986}" type="presParOf" srcId="{DC6CD3E8-4FF0-D540-B9B0-8A5F0249EF3A}" destId="{44067A7A-09C1-474F-9FBC-ED921569993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05B12-5490-0F4F-B603-60469793C04D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Submission and Evaluation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Feasibility Review, Identify Reviewers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Submission Review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Make Final Decisions</a:t>
          </a:r>
        </a:p>
      </dsp:txBody>
      <dsp:txXfrm>
        <a:off x="2310275" y="0"/>
        <a:ext cx="8205324" cy="2071559"/>
      </dsp:txXfrm>
    </dsp:sp>
    <dsp:sp modelId="{2CFC0F6A-DE3A-8742-8771-9BBD4237ABCD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70D35-C2F8-CB4B-B385-22663283BB16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Preparation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Finalize Protocol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Establish Collaboration Agreement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Translation and Ethics</a:t>
          </a:r>
        </a:p>
      </dsp:txBody>
      <dsp:txXfrm>
        <a:off x="2310275" y="2278715"/>
        <a:ext cx="8205324" cy="2071559"/>
      </dsp:txXfrm>
    </dsp:sp>
    <dsp:sp modelId="{EEC1D715-89F0-6A46-9160-20B3A4142072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606B-A5E8-374C-A63B-D5DD2AB6CD01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Implementation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Pre-registration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Data Collection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Data Management</a:t>
          </a:r>
        </a:p>
      </dsp:txBody>
      <dsp:txXfrm>
        <a:off x="2310275" y="0"/>
        <a:ext cx="8205324" cy="2071559"/>
      </dsp:txXfrm>
    </dsp:sp>
    <dsp:sp modelId="{564BCD4A-F795-B84C-9042-9CB6CBEE4212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EC2FE-2579-3B4D-84F6-A46C264DCDCE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Analysis and Dissemination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Confirmatory Analyses + Exploratory Analyses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Manuscript Submission</a:t>
          </a:r>
        </a:p>
      </dsp:txBody>
      <dsp:txXfrm>
        <a:off x="2310275" y="2278715"/>
        <a:ext cx="8205324" cy="2071559"/>
      </dsp:txXfrm>
    </dsp:sp>
    <dsp:sp modelId="{8714515B-9DC6-B740-9F8D-B6A2324D9AE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13A18-F7CB-954D-94BA-6ECDA9DAEC55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77DD0-7A6C-CE43-970C-36A56409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3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77DD0-7A6C-CE43-970C-36A564095B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2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944850DA-7236-8844-910A-995628719A9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93F56B3-84B6-E441-9647-37060D41B18E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/>
              <a:t>https://gizmodo.com//everything-you-always-wanted-to-know-about-lego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345086D-2D97-B44D-B0AB-635D2B686CE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47EFD4D-7D9C-0040-81E4-F5CC92CAEF99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/>
              <a:t>Western, Educated, Industrialised, Rich, Democratic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DB4C0DDB-67F4-6C41-A016-CE6B200B9B0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BA9A1D71-60B7-3947-8CDD-EDBD2B1F8F35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217488" indent="-217488"/>
            <a:r>
              <a:rPr lang="en-US" altLang="en-US"/>
              <a:t>PSA007: Erin Buchanan (Harrisburg U of Sci &amp; Tech, Pennsylvania)</a:t>
            </a:r>
          </a:p>
          <a:p>
            <a:pPr marL="217488" indent="-217488"/>
            <a:r>
              <a:rPr lang="en-US" altLang="en-US"/>
              <a:t>semantic priming relies on reliable, well-studied stimuli with defined similarity values.</a:t>
            </a:r>
          </a:p>
          <a:p>
            <a:pPr marL="217488" indent="-217488">
              <a:buFontTx/>
              <a:buAutoNum type="arabicPeriod"/>
            </a:pPr>
            <a:r>
              <a:rPr lang="en-US" altLang="en-US"/>
              <a:t>Create an online framework to collect semantic priming data</a:t>
            </a:r>
          </a:p>
          <a:p>
            <a:pPr marL="217488" indent="-217488">
              <a:buFontTx/>
              <a:buAutoNum type="arabicPeriod"/>
            </a:pPr>
            <a:r>
              <a:rPr lang="en-US" altLang="en-US"/>
              <a:t>Provide a database of response latencies and priming scores for words in 5-9 of the 9 languages with available frequency data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4799-9329-AC45-9FF3-6DFE71606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B4EF4-4106-DE45-8F95-23F8E2BB3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406C7-AA89-904E-A14E-4AD17105F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61F23-1272-2B44-96EA-71D3A257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B463F-94C3-0641-A510-4852306A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EE27-0B2A-244A-8D78-2A8BAD7D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E4E4C-BD8B-2344-824D-775BC67AB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71E22-CF06-FE41-A668-D6594D3F5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263-174F-C147-95AF-5B1DC94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3F096-1901-8346-8F95-5379CFE2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D8E1C0-810E-B644-B25C-A48A57DF6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24753-05A5-A646-97DD-3966086E7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CEC73-1507-4346-BF78-1A271959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F6E7-BC69-164E-A62B-0CC219B7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6940D-227D-8A44-84FD-C19CFED2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9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DDBD-833D-C94A-9BA1-6ECCC8A5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C03AD-DB82-3B41-A2D1-81A475C7C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5A891-AD4D-4F48-875C-123BD2F7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2C31-0A58-0942-9F7F-A3A6CC3E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92B3A-60B8-7A4D-A5F6-69763FB5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6C4-2E7C-FA4A-9330-407F05A9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AEE64-FA90-E842-85FB-B2B3C27C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B39BB-5077-8141-B2B3-05E48F99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0D463-072B-D447-BDF7-4DDCD06A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41142-DA8F-0649-97CE-B78ECADD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7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3BEF-2DF6-4A4B-AF77-BA5FF701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5AA1-373F-124D-9C12-26A764B39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C849F-464A-6C41-B1C7-DC9A6EBE6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503E1-C640-B44C-96E7-9BF95FE3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89F80-7338-2046-BD18-AD4D04CF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B381E-379C-6B46-AC12-B57CA758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19FE-192A-6D4D-9958-BF2F025B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67419-BB17-604E-9B70-E542FACCD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14BF3-8DB1-7348-8924-BA9F18629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869DF-36DE-1341-BCE0-BF96885AC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B5556-27FF-2F4D-AB52-FD84C18BD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3BF2B1-A623-884C-8D52-322072F1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4C160-12C7-8B4E-BA5C-9F89DE2A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91FDA-D6F8-C648-9542-2A95BF50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2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7BC2-D121-C747-9A39-3033F50A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1E6AA-F7DB-9346-B053-91833CD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31CCF-FB40-504A-8D27-FCD059C1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B42D3-0B67-D042-AE12-007DC274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0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0B957-70E8-694D-B7B3-BA81B326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ACFBB-C97A-F946-B51B-D0C21116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82EB-449B-9444-885D-87A250DC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8D65-8B82-234A-BFD5-39D8290F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89B21-10C3-194E-B99B-16DE3A14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6BA31-1D4C-C945-BB4D-104F27C58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4385B-FF8C-624F-B6D4-7DFCF3620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7FC9D-2D69-DC44-8F06-DA6A8DC2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8DA50-7CAD-D44E-BE1D-044A5C3E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3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C42A-5E97-7B4E-AD27-F57B2CC7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BED07-BDA8-DD4B-BB30-7823B94A3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2E878-E3DF-B340-A557-64D37E32C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8D3D4-C1B3-CA40-AEF3-7857386F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92896-0824-1D4C-B4C8-634A03BC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FBB3B-D4F7-AA4B-B640-1B557ACD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2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91C40-E067-534E-803B-1801F92F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B2A11-1A84-7445-83FB-6A42B9E65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6462-8E77-B64F-ADD8-B8DF30B18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37B12-BD86-074B-8BB7-ADEF50218013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6EA53-8BF9-7846-98DB-9816BB214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04D77-17FA-784B-B8C5-3FDDB63E2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6A5F-0481-3C4B-9E6F-2F3744A9F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sa007.psysciacc.org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staple.scienc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97A0BBD0-9C64-514A-8B05-5B1E9D2B92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5313225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F59AFB-8700-D141-968F-B2E8D903C993}"/>
              </a:ext>
            </a:extLst>
          </p:cNvPr>
          <p:cNvSpPr txBox="1">
            <a:spLocks/>
          </p:cNvSpPr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800"/>
              <a:t>A PSA on the PSA: Big Team Science with the Psychological Science Accelerator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41977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788BBEE3-2FA8-254E-B076-C7E90E5137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412" y="180182"/>
            <a:ext cx="1510507" cy="151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FC6931-A17F-5243-9499-DD69E24C7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Psychological Science Accelerator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5D26D8F-211C-504F-8422-9AFB90188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92" y="2176412"/>
            <a:ext cx="1739107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0E2A1B4-1DB6-424F-AB78-1B64B4DD6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054" y="2072241"/>
            <a:ext cx="1818481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178E355-8CF6-AE45-8E07-2A1AAAB95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4725" y="2139105"/>
            <a:ext cx="2253456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0064B74A-2618-1140-8791-4FA44117686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3365" y="2146854"/>
            <a:ext cx="2375694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D2CE2B92-653E-5647-939B-BD65D8B8A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590" y="2072241"/>
            <a:ext cx="1683544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0587A4-ECA4-CB4F-A5A9-8FC73CFAD113}"/>
              </a:ext>
            </a:extLst>
          </p:cNvPr>
          <p:cNvSpPr txBox="1"/>
          <p:nvPr/>
        </p:nvSpPr>
        <p:spPr>
          <a:xfrm>
            <a:off x="684701" y="5393672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82ED4-6E93-9F46-8A93-3E5D35CB62E7}"/>
              </a:ext>
            </a:extLst>
          </p:cNvPr>
          <p:cNvSpPr txBox="1"/>
          <p:nvPr/>
        </p:nvSpPr>
        <p:spPr>
          <a:xfrm>
            <a:off x="2799830" y="5381968"/>
            <a:ext cx="1604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Associate </a:t>
            </a:r>
          </a:p>
          <a:p>
            <a:pPr algn="ctr"/>
            <a:r>
              <a:rPr lang="en-US" sz="2400" dirty="0"/>
              <a:t>Directors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FB2B7-E580-E042-9E7C-5F2F9F18DF46}"/>
              </a:ext>
            </a:extLst>
          </p:cNvPr>
          <p:cNvSpPr txBox="1"/>
          <p:nvPr/>
        </p:nvSpPr>
        <p:spPr>
          <a:xfrm>
            <a:off x="5101180" y="5381968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Assistant </a:t>
            </a:r>
          </a:p>
          <a:p>
            <a:pPr algn="ctr"/>
            <a:r>
              <a:rPr lang="en-US" sz="2400" dirty="0"/>
              <a:t>Directors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014C6-E02B-EE46-929C-C0CAC130F40A}"/>
              </a:ext>
            </a:extLst>
          </p:cNvPr>
          <p:cNvSpPr txBox="1"/>
          <p:nvPr/>
        </p:nvSpPr>
        <p:spPr>
          <a:xfrm>
            <a:off x="7445640" y="5381968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E93378-7D2E-A94E-B57D-90084E547AE3}"/>
              </a:ext>
            </a:extLst>
          </p:cNvPr>
          <p:cNvSpPr txBox="1"/>
          <p:nvPr/>
        </p:nvSpPr>
        <p:spPr>
          <a:xfrm>
            <a:off x="10098638" y="5393672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68C829D-016B-F744-87CD-D6B6504A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Psychological Science Accelerator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70C7-D6DD-544C-A9D1-66A136C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Leadership Team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Study Selection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Community Building &amp; Network Expansion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Project Management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Ethics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Translation &amp; Cultural Diversity</a:t>
            </a:r>
          </a:p>
          <a:p>
            <a:pPr lvl="1"/>
            <a:r>
              <a:rPr lang="en-US" altLang="en-US" sz="2800" dirty="0">
                <a:sym typeface="Gill Sans" panose="020B0502020104020203" pitchFamily="34" charset="-79"/>
              </a:rPr>
              <a:t>Data &amp; Methods</a:t>
            </a:r>
          </a:p>
          <a:p>
            <a:endParaRPr lang="en-US" dirty="0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72D60A91-AD26-9D40-BB91-4623955296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2412" y="180182"/>
            <a:ext cx="1510507" cy="151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243F-84D4-CD40-B480-54FC350C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A8CAD5-D73A-754B-988F-0D90AB596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8497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0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243F-84D4-CD40-B480-54FC350C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A8CAD5-D73A-754B-988F-0D90AB596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646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70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1" name="Group 5">
            <a:extLst>
              <a:ext uri="{FF2B5EF4-FFF2-40B4-BE49-F238E27FC236}">
                <a16:creationId xmlns:a16="http://schemas.microsoft.com/office/drawing/2014/main" id="{BCF9AC21-775D-E547-A07F-741290A39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93968"/>
              </p:ext>
            </p:extLst>
          </p:nvPr>
        </p:nvGraphicFramePr>
        <p:xfrm>
          <a:off x="414338" y="279400"/>
          <a:ext cx="11362534" cy="5579277"/>
        </p:xfrm>
        <a:graphic>
          <a:graphicData uri="http://schemas.openxmlformats.org/drawingml/2006/table">
            <a:tbl>
              <a:tblPr/>
              <a:tblGrid>
                <a:gridCol w="1190625">
                  <a:extLst>
                    <a:ext uri="{9D8B030D-6E8A-4147-A177-3AD203B41FA5}">
                      <a16:colId xmlns:a16="http://schemas.microsoft.com/office/drawing/2014/main" val="3597460567"/>
                    </a:ext>
                  </a:extLst>
                </a:gridCol>
                <a:gridCol w="3364707">
                  <a:extLst>
                    <a:ext uri="{9D8B030D-6E8A-4147-A177-3AD203B41FA5}">
                      <a16:colId xmlns:a16="http://schemas.microsoft.com/office/drawing/2014/main" val="2632536248"/>
                    </a:ext>
                  </a:extLst>
                </a:gridCol>
                <a:gridCol w="1963738">
                  <a:extLst>
                    <a:ext uri="{9D8B030D-6E8A-4147-A177-3AD203B41FA5}">
                      <a16:colId xmlns:a16="http://schemas.microsoft.com/office/drawing/2014/main" val="73791497"/>
                    </a:ext>
                  </a:extLst>
                </a:gridCol>
                <a:gridCol w="1379538">
                  <a:extLst>
                    <a:ext uri="{9D8B030D-6E8A-4147-A177-3AD203B41FA5}">
                      <a16:colId xmlns:a16="http://schemas.microsoft.com/office/drawing/2014/main" val="1196029311"/>
                    </a:ext>
                  </a:extLst>
                </a:gridCol>
                <a:gridCol w="1132681">
                  <a:extLst>
                    <a:ext uri="{9D8B030D-6E8A-4147-A177-3AD203B41FA5}">
                      <a16:colId xmlns:a16="http://schemas.microsoft.com/office/drawing/2014/main" val="2916202203"/>
                    </a:ext>
                  </a:extLst>
                </a:gridCol>
                <a:gridCol w="1316038">
                  <a:extLst>
                    <a:ext uri="{9D8B030D-6E8A-4147-A177-3AD203B41FA5}">
                      <a16:colId xmlns:a16="http://schemas.microsoft.com/office/drawing/2014/main" val="2880627594"/>
                    </a:ext>
                  </a:extLst>
                </a:gridCol>
                <a:gridCol w="1015207">
                  <a:extLst>
                    <a:ext uri="{9D8B030D-6E8A-4147-A177-3AD203B41FA5}">
                      <a16:colId xmlns:a16="http://schemas.microsoft.com/office/drawing/2014/main" val="3173208586"/>
                    </a:ext>
                  </a:extLst>
                </a:gridCol>
              </a:tblGrid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Study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Nickname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Status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Authors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Langs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Countries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N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436511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PSA001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Social Faces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243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25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44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12660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21457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Object Orientation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under review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115+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18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18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3743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06700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PSA003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Gendered Prejudice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under review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115+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18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18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3500+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107495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PSA004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True Belief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135+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12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19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9275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597786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PSA005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Stereotype Threat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data analysis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44+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~2500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7858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PSA006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Trolley Problem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155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27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45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27502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127348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PSA007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SPAM-L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RR Stage 2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350+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30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41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~35K</a:t>
                      </a: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912375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CR001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Loss Gain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455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87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~27K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03919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CR002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Cognitive Reappraisal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455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87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27989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75703"/>
                  </a:ext>
                </a:extLst>
              </a:tr>
              <a:tr h="507207"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CR003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Self Determination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published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483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42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89</a:t>
                      </a:r>
                      <a:endParaRPr kumimoji="0" lang="en-US" altLang="en-US" sz="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1pPr>
                      <a:lvl2pPr marL="1055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2pPr>
                      <a:lvl3pPr marL="1500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3pPr>
                      <a:lvl4pPr marL="19446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4pPr>
                      <a:lvl5pPr marL="2389188" indent="-611188" algn="l">
                        <a:spcBef>
                          <a:spcPts val="5900"/>
                        </a:spcBef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5pPr>
                      <a:lvl6pPr marL="28463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6pPr>
                      <a:lvl7pPr marL="33035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7pPr>
                      <a:lvl8pPr marL="37607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8pPr>
                      <a:lvl9pPr marL="4217988" indent="-611188" fontAlgn="base" hangingPunct="0">
                        <a:spcBef>
                          <a:spcPts val="5900"/>
                        </a:spcBef>
                        <a:spcAft>
                          <a:spcPct val="0"/>
                        </a:spcAft>
                        <a:buSzPct val="145000"/>
                        <a:defRPr sz="4000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Neue" panose="02000503000000020004" pitchFamily="2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elvetica Neue" panose="02000503000000020004" pitchFamily="2" charset="0"/>
                          <a:cs typeface="Arial" panose="020B0604020202020204" pitchFamily="34" charset="0"/>
                          <a:sym typeface="Helvetica Neue" panose="02000503000000020004" pitchFamily="2" charset="0"/>
                        </a:rPr>
                        <a:t>25718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 charset="0"/>
                        <a:cs typeface="Arial" panose="020B0604020202020204" pitchFamily="34" charset="0"/>
                        <a:sym typeface="Helvetica Neue Light" panose="02000403000000020004" pitchFamily="2" charset="0"/>
                      </a:endParaRPr>
                    </a:p>
                  </a:txBody>
                  <a:tcPr marL="25400" marR="25400" marT="25400" marB="254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9737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>
            <a:extLst>
              <a:ext uri="{FF2B5EF4-FFF2-40B4-BE49-F238E27FC236}">
                <a16:creationId xmlns:a16="http://schemas.microsoft.com/office/drawing/2014/main" id="{00021990-1F67-BF42-97CF-1F7CD86AD3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8363" y="2818607"/>
            <a:ext cx="1934369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6805" name="Text Box 5">
            <a:extLst>
              <a:ext uri="{FF2B5EF4-FFF2-40B4-BE49-F238E27FC236}">
                <a16:creationId xmlns:a16="http://schemas.microsoft.com/office/drawing/2014/main" id="{0804BCAF-D2E0-6044-A273-BC2C343D3D9C}"/>
              </a:ext>
            </a:extLst>
          </p:cNvPr>
          <p:cNvSpPr txBox="1">
            <a:spLocks/>
          </p:cNvSpPr>
          <p:nvPr/>
        </p:nvSpPr>
        <p:spPr bwMode="auto">
          <a:xfrm>
            <a:off x="127000" y="6250695"/>
            <a:ext cx="5153025" cy="64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/>
            <a:r>
              <a:rPr lang="en-US" altLang="en-US" sz="3700">
                <a:solidFill>
                  <a:srgbClr val="212121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PSA007</a:t>
            </a:r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F851DFAB-47D5-8E46-859D-8B3284AE890E}"/>
              </a:ext>
            </a:extLst>
          </p:cNvPr>
          <p:cNvSpPr txBox="1">
            <a:spLocks/>
          </p:cNvSpPr>
          <p:nvPr/>
        </p:nvSpPr>
        <p:spPr bwMode="auto">
          <a:xfrm>
            <a:off x="6861175" y="844289"/>
            <a:ext cx="4557713" cy="465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lang="en-US" altLang="en-US" sz="4000" dirty="0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SPAM-L</a:t>
            </a:r>
          </a:p>
          <a:p>
            <a:r>
              <a:rPr lang="en-US" altLang="en-US" sz="2500" dirty="0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Erin Buchanan</a:t>
            </a:r>
          </a:p>
          <a:p>
            <a:r>
              <a:rPr lang="en-US" altLang="en-US" sz="2500" dirty="0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(Harrisburg University of Science &amp; Technology, USA)</a:t>
            </a:r>
          </a:p>
          <a:p>
            <a:endParaRPr lang="en-US" altLang="en-US" sz="2500" dirty="0">
              <a:solidFill>
                <a:srgbClr val="212121"/>
              </a:solidFill>
              <a:latin typeface="Arial" panose="020B0604020202020204" pitchFamily="34" charset="0"/>
              <a:ea typeface="Gill Sans" panose="020B0502020104020203" pitchFamily="34" charset="-79"/>
              <a:cs typeface="Arial" panose="020B0604020202020204" pitchFamily="34" charset="0"/>
              <a:sym typeface="Gill Sans" panose="020B0502020104020203" pitchFamily="34" charset="-79"/>
            </a:endParaRPr>
          </a:p>
          <a:p>
            <a:r>
              <a:rPr lang="en-US" altLang="en-US" sz="2500" dirty="0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R&amp;R at Nature Human </a:t>
            </a:r>
            <a:r>
              <a:rPr lang="en-US" altLang="en-US" sz="2500" dirty="0" err="1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Behaviour</a:t>
            </a:r>
            <a:endParaRPr lang="en-US" altLang="en-US" sz="2500" dirty="0">
              <a:solidFill>
                <a:srgbClr val="212121"/>
              </a:solidFill>
              <a:latin typeface="Arial" panose="020B0604020202020204" pitchFamily="34" charset="0"/>
              <a:ea typeface="Gill Sans" panose="020B0502020104020203" pitchFamily="34" charset="-79"/>
              <a:cs typeface="Arial" panose="020B0604020202020204" pitchFamily="34" charset="0"/>
              <a:sym typeface="Gill Sans" panose="020B0502020104020203" pitchFamily="34" charset="-79"/>
            </a:endParaRPr>
          </a:p>
          <a:p>
            <a:endParaRPr lang="en-US" altLang="en-US" sz="2500" dirty="0">
              <a:solidFill>
                <a:srgbClr val="212121"/>
              </a:solidFill>
              <a:latin typeface="Arial" panose="020B0604020202020204" pitchFamily="34" charset="0"/>
              <a:ea typeface="Gill Sans" panose="020B0502020104020203" pitchFamily="34" charset="-79"/>
              <a:cs typeface="Arial" panose="020B0604020202020204" pitchFamily="34" charset="0"/>
              <a:sym typeface="Gill Sans" panose="020B0502020104020203" pitchFamily="34" charset="-79"/>
            </a:endParaRPr>
          </a:p>
          <a:p>
            <a:r>
              <a:rPr lang="en-US" altLang="en-US" sz="2500" dirty="0">
                <a:solidFill>
                  <a:srgbClr val="212121"/>
                </a:solidFill>
                <a:latin typeface="Arial" panose="020B0604020202020204" pitchFamily="34" charset="0"/>
                <a:ea typeface="Gill Sans" panose="020B0502020104020203" pitchFamily="34" charset="-79"/>
                <a:cs typeface="Arial" panose="020B0604020202020204" pitchFamily="34" charset="0"/>
                <a:sym typeface="Gill Sans" panose="020B0502020104020203" pitchFamily="34" charset="-79"/>
              </a:rPr>
              <a:t>Can we find semantic priming across languages?</a:t>
            </a:r>
          </a:p>
          <a:p>
            <a:endParaRPr lang="en-US" altLang="en-US" sz="3250" dirty="0">
              <a:solidFill>
                <a:srgbClr val="212121"/>
              </a:solidFill>
              <a:latin typeface="Arial" panose="020B0604020202020204" pitchFamily="34" charset="0"/>
              <a:ea typeface="Gill Sans" panose="020B0502020104020203" pitchFamily="34" charset="-79"/>
              <a:cs typeface="Arial" panose="020B0604020202020204" pitchFamily="34" charset="0"/>
              <a:sym typeface="Gill Sans" panose="020B0502020104020203" pitchFamily="34" charset="-79"/>
            </a:endParaRPr>
          </a:p>
        </p:txBody>
      </p:sp>
      <p:grpSp>
        <p:nvGrpSpPr>
          <p:cNvPr id="76823" name="Group 23">
            <a:extLst>
              <a:ext uri="{FF2B5EF4-FFF2-40B4-BE49-F238E27FC236}">
                <a16:creationId xmlns:a16="http://schemas.microsoft.com/office/drawing/2014/main" id="{C41A2961-AF79-8347-9B50-9161D05DF936}"/>
              </a:ext>
            </a:extLst>
          </p:cNvPr>
          <p:cNvGrpSpPr>
            <a:grpSpLocks/>
          </p:cNvGrpSpPr>
          <p:nvPr/>
        </p:nvGrpSpPr>
        <p:grpSpPr bwMode="auto">
          <a:xfrm>
            <a:off x="970757" y="1377950"/>
            <a:ext cx="4412456" cy="2551907"/>
            <a:chOff x="11112" y="44950"/>
            <a:chExt cx="8823490" cy="5102597"/>
          </a:xfrm>
        </p:grpSpPr>
        <p:grpSp>
          <p:nvGrpSpPr>
            <p:cNvPr id="76824" name="Group 24">
              <a:extLst>
                <a:ext uri="{FF2B5EF4-FFF2-40B4-BE49-F238E27FC236}">
                  <a16:creationId xmlns:a16="http://schemas.microsoft.com/office/drawing/2014/main" id="{900760D2-66AF-F448-A438-C7B874059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12" y="44950"/>
              <a:ext cx="8823490" cy="2237757"/>
              <a:chOff x="11112" y="44949"/>
              <a:chExt cx="8823490" cy="2237758"/>
            </a:xfrm>
          </p:grpSpPr>
          <p:pic>
            <p:nvPicPr>
              <p:cNvPr id="76825" name="Picture 25">
                <a:extLst>
                  <a:ext uri="{FF2B5EF4-FFF2-40B4-BE49-F238E27FC236}">
                    <a16:creationId xmlns:a16="http://schemas.microsoft.com/office/drawing/2014/main" id="{35E9CA78-E280-7D4F-B920-766C63D49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2" y="45125"/>
                <a:ext cx="1501379" cy="2237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6" name="Picture 26">
                <a:extLst>
                  <a:ext uri="{FF2B5EF4-FFF2-40B4-BE49-F238E27FC236}">
                    <a16:creationId xmlns:a16="http://schemas.microsoft.com/office/drawing/2014/main" id="{08373098-B77F-374C-B9C2-3C8B0EF43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6775" y="45243"/>
                <a:ext cx="1481932" cy="22105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7" name="Picture 27">
                <a:extLst>
                  <a:ext uri="{FF2B5EF4-FFF2-40B4-BE49-F238E27FC236}">
                    <a16:creationId xmlns:a16="http://schemas.microsoft.com/office/drawing/2014/main" id="{4C547C50-9D48-0049-B2B9-AF3AD5C45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2670" y="45125"/>
                <a:ext cx="1481932" cy="2237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8" name="Picture 28">
                <a:extLst>
                  <a:ext uri="{FF2B5EF4-FFF2-40B4-BE49-F238E27FC236}">
                    <a16:creationId xmlns:a16="http://schemas.microsoft.com/office/drawing/2014/main" id="{B139D693-EAFE-344A-B514-C5883AC20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3744" y="44949"/>
                <a:ext cx="1481933" cy="2237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29" name="Picture 29">
                <a:extLst>
                  <a:ext uri="{FF2B5EF4-FFF2-40B4-BE49-F238E27FC236}">
                    <a16:creationId xmlns:a16="http://schemas.microsoft.com/office/drawing/2014/main" id="{3C3F4C85-B9F9-004F-9C2D-0D6CE329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9973" y="45125"/>
                <a:ext cx="1501379" cy="2237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6830" name="Group 30">
              <a:extLst>
                <a:ext uri="{FF2B5EF4-FFF2-40B4-BE49-F238E27FC236}">
                  <a16:creationId xmlns:a16="http://schemas.microsoft.com/office/drawing/2014/main" id="{45700DFE-2BA5-1149-9AFD-C4973845A3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19" y="2888815"/>
              <a:ext cx="8728788" cy="2258732"/>
              <a:chOff x="22225" y="23975"/>
              <a:chExt cx="8728788" cy="2258732"/>
            </a:xfrm>
          </p:grpSpPr>
          <p:pic>
            <p:nvPicPr>
              <p:cNvPr id="76831" name="Picture 31">
                <a:extLst>
                  <a:ext uri="{FF2B5EF4-FFF2-40B4-BE49-F238E27FC236}">
                    <a16:creationId xmlns:a16="http://schemas.microsoft.com/office/drawing/2014/main" id="{F3F10CB3-57DB-AD46-9686-17C274EFE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5" y="23975"/>
                <a:ext cx="1468835" cy="22284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32" name="Picture 32">
                <a:extLst>
                  <a:ext uri="{FF2B5EF4-FFF2-40B4-BE49-F238E27FC236}">
                    <a16:creationId xmlns:a16="http://schemas.microsoft.com/office/drawing/2014/main" id="{FEBFCF3A-984C-744D-A15A-38F871D26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3187" y="45243"/>
                <a:ext cx="1481932" cy="22105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33" name="Picture 33">
                <a:extLst>
                  <a:ext uri="{FF2B5EF4-FFF2-40B4-BE49-F238E27FC236}">
                    <a16:creationId xmlns:a16="http://schemas.microsoft.com/office/drawing/2014/main" id="{A0923036-1140-2146-A8BE-65E107D9D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69081" y="45125"/>
                <a:ext cx="1481932" cy="2237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34" name="Picture 34">
                <a:extLst>
                  <a:ext uri="{FF2B5EF4-FFF2-40B4-BE49-F238E27FC236}">
                    <a16:creationId xmlns:a16="http://schemas.microsoft.com/office/drawing/2014/main" id="{EC551988-0DAB-3C4E-831F-7A5FCB572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156" y="44949"/>
                <a:ext cx="1481932" cy="2237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6835" name="Picture 35">
                <a:extLst>
                  <a:ext uri="{FF2B5EF4-FFF2-40B4-BE49-F238E27FC236}">
                    <a16:creationId xmlns:a16="http://schemas.microsoft.com/office/drawing/2014/main" id="{2CE4CBAE-08B0-AA46-817F-169CC12F4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6384" y="45125"/>
                <a:ext cx="1501380" cy="2237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Priming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C5A03F-4C6A-8689-6861-ACE3154C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Faster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FFC0DF-471E-B27B-741A-EE0E94717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Slower</a:t>
            </a:r>
          </a:p>
        </p:txBody>
      </p:sp>
      <p:pic>
        <p:nvPicPr>
          <p:cNvPr id="16" name="Content Placeholder 15" descr="A dog with a spoon in its mouth&#10;&#10;Description automatically generated">
            <a:extLst>
              <a:ext uri="{FF2B5EF4-FFF2-40B4-BE49-F238E27FC236}">
                <a16:creationId xmlns:a16="http://schemas.microsoft.com/office/drawing/2014/main" id="{3DE0C042-FAF5-2F31-77C9-0D0BD155D9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4" name="Content Placeholder 13" descr="A dog and cat lying together&#10;&#10;Description automatically generated">
            <a:extLst>
              <a:ext uri="{FF2B5EF4-FFF2-40B4-BE49-F238E27FC236}">
                <a16:creationId xmlns:a16="http://schemas.microsoft.com/office/drawing/2014/main" id="{AFFFCE26-BAFA-21B4-76B3-1BF7DA317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963546" y="2660353"/>
            <a:ext cx="4306955" cy="35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01E9-1E76-B6E2-EE74-F2AAC77C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Priming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CCFB0-A495-AD9C-2C67-26E24EAF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priming has a rich history in cognitive psychology</a:t>
            </a:r>
          </a:p>
          <a:p>
            <a:r>
              <a:rPr lang="en-US" dirty="0"/>
              <a:t>The Semantic Priming Project (Hutchison et al., 2013) provided priming values for 1661 English word-pairs</a:t>
            </a:r>
          </a:p>
          <a:p>
            <a:r>
              <a:rPr lang="en-US" b="1" dirty="0"/>
              <a:t>Semantic</a:t>
            </a:r>
            <a:r>
              <a:rPr lang="en-US" dirty="0"/>
              <a:t> priming replicates (mostly) consistently – so why more studies?</a:t>
            </a:r>
          </a:p>
          <a:p>
            <a:pPr lvl="1"/>
            <a:r>
              <a:rPr lang="en-US" dirty="0"/>
              <a:t>Single language focus or multilingual individuals </a:t>
            </a:r>
          </a:p>
          <a:p>
            <a:pPr lvl="1"/>
            <a:r>
              <a:rPr lang="en-US" dirty="0"/>
              <a:t>A lack of data sets that are matched on language within one study</a:t>
            </a:r>
          </a:p>
          <a:p>
            <a:pPr lvl="1"/>
            <a:r>
              <a:rPr lang="en-US" dirty="0"/>
              <a:t>WEIRD words</a:t>
            </a:r>
          </a:p>
        </p:txBody>
      </p:sp>
    </p:spTree>
    <p:extLst>
      <p:ext uri="{BB962C8B-B14F-4D97-AF65-F5344CB8AC3E}">
        <p14:creationId xmlns:p14="http://schemas.microsoft.com/office/powerpoint/2010/main" val="1767723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BCB5-0615-FDC4-B099-BC44C749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Linguistics is WEIRD</a:t>
            </a:r>
          </a:p>
        </p:txBody>
      </p:sp>
      <p:pic>
        <p:nvPicPr>
          <p:cNvPr id="6" name="Content Placeholder 5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93FAB3A-9244-C018-A221-987853978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2410"/>
            <a:ext cx="11051177" cy="5525589"/>
          </a:xfrm>
        </p:spPr>
      </p:pic>
    </p:spTree>
    <p:extLst>
      <p:ext uri="{BB962C8B-B14F-4D97-AF65-F5344CB8AC3E}">
        <p14:creationId xmlns:p14="http://schemas.microsoft.com/office/powerpoint/2010/main" val="156484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Procedure</a:t>
            </a:r>
          </a:p>
        </p:txBody>
      </p:sp>
      <p:pic>
        <p:nvPicPr>
          <p:cNvPr id="8" name="Content Placeholder 7" descr="A diagram of a flowchart&#10;&#10;Description automatically generated">
            <a:extLst>
              <a:ext uri="{FF2B5EF4-FFF2-40B4-BE49-F238E27FC236}">
                <a16:creationId xmlns:a16="http://schemas.microsoft.com/office/drawing/2014/main" id="{AAB8B5C8-223B-5D6A-316F-19A24ADFE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923" y="1506910"/>
            <a:ext cx="7178154" cy="512725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5E1CB-8CC2-C72D-7BAB-CD03865427A1}"/>
              </a:ext>
            </a:extLst>
          </p:cNvPr>
          <p:cNvSpPr txBox="1"/>
          <p:nvPr/>
        </p:nvSpPr>
        <p:spPr>
          <a:xfrm>
            <a:off x="8915400" y="3917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https://psa007.psysciacc.org/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4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E87A-83CA-FE40-BE17-7FA0200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Team Science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0197EC77-FCA2-6B41-8480-86675A700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8526" y="1976002"/>
            <a:ext cx="1915729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CF3CD274-8233-894C-A333-525F8F32AF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29" y="1825625"/>
            <a:ext cx="1831965" cy="308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5385B8C7-D220-B947-B77B-3275DBAECF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65903" y="1997912"/>
            <a:ext cx="1608267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CF0BC96-FC49-0E44-A2B9-783C488C4A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549" y="1825625"/>
            <a:ext cx="3153464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148FF463-3883-5149-8F6A-2830734847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0801" y="1900352"/>
            <a:ext cx="1848718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64DE9ABA-2ED0-1F4F-975F-6BC19FCB4EE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2069" y="1949132"/>
            <a:ext cx="2107894" cy="305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36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</a:t>
            </a:r>
          </a:p>
        </p:txBody>
      </p:sp>
      <p:pic>
        <p:nvPicPr>
          <p:cNvPr id="5122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864E452B-DEC7-561A-8A1A-9A990B91C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2" y="1449894"/>
            <a:ext cx="9467143" cy="54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9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009E-017F-6245-8704-D6FB252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Brazilian Portuguese, Czech*, Danish, English*, French, German*, Greek, Hungarian, Italian, Japanese*, Korean*, Portuguese (European)*, Polish, Romanian, Russian*, Serbian, Simplified Chinese*, Spanish*, Turkish*</a:t>
            </a:r>
          </a:p>
          <a:p>
            <a:r>
              <a:rPr lang="en-US" dirty="0"/>
              <a:t>Arabic, Dutch, Farsi, Hebrew, Hindi, Norwegian, Slovak, Slovenian, Thai, Traditional Chinese, and Urdu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4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2FDF-31FE-ACDF-BE97-EC2E90FA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E129-3265-4ECE-2921-4FBAF952D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5000 matched trials:</a:t>
            </a:r>
          </a:p>
          <a:p>
            <a:pPr lvl="1"/>
            <a:r>
              <a:rPr lang="en-US" sz="2800" dirty="0"/>
              <a:t>1000 related</a:t>
            </a:r>
          </a:p>
          <a:p>
            <a:pPr lvl="1"/>
            <a:r>
              <a:rPr lang="en-US" sz="2800" dirty="0"/>
              <a:t>1000 unrelated</a:t>
            </a:r>
          </a:p>
          <a:p>
            <a:pPr lvl="1"/>
            <a:r>
              <a:rPr lang="en-US" sz="2800" dirty="0"/>
              <a:t>3000 nonword – word or nonword – nonword combinations</a:t>
            </a:r>
          </a:p>
          <a:p>
            <a:r>
              <a:rPr lang="en-US" dirty="0"/>
              <a:t>Stimuli were selected by using the </a:t>
            </a:r>
            <a:r>
              <a:rPr lang="en-US" i="1" dirty="0"/>
              <a:t>languages</a:t>
            </a:r>
            <a:r>
              <a:rPr lang="en-US" dirty="0"/>
              <a:t> relatedness and then matched across language </a:t>
            </a:r>
          </a:p>
        </p:txBody>
      </p:sp>
    </p:spTree>
    <p:extLst>
      <p:ext uri="{BB962C8B-B14F-4D97-AF65-F5344CB8AC3E}">
        <p14:creationId xmlns:p14="http://schemas.microsoft.com/office/powerpoint/2010/main" val="182989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EDB4-EB9C-D259-CB17-7D31F176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and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7795-8C2B-225D-2BFA-46666E45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126 research labs </a:t>
            </a:r>
          </a:p>
          <a:p>
            <a:r>
              <a:rPr lang="en-US" dirty="0"/>
              <a:t>31,645 participant sessions total with at least one trial</a:t>
            </a:r>
          </a:p>
          <a:p>
            <a:r>
              <a:rPr lang="en-US" dirty="0"/>
              <a:t>25,163 participants analyzed for the manuscript</a:t>
            </a:r>
          </a:p>
        </p:txBody>
      </p:sp>
    </p:spTree>
    <p:extLst>
      <p:ext uri="{BB962C8B-B14F-4D97-AF65-F5344CB8AC3E}">
        <p14:creationId xmlns:p14="http://schemas.microsoft.com/office/powerpoint/2010/main" val="316491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Priming Results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396A81-DEED-12C3-6D9A-3CB2286C37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64074" cy="68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86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009E-017F-6245-8704-D6FB252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8FE74E-6F42-0F01-5E47-43E4025C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0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009E-017F-6245-8704-D6FB252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Largest priming study to date </a:t>
            </a:r>
            <a:r>
              <a:rPr lang="en-US" i="1" dirty="0"/>
              <a:t>and</a:t>
            </a:r>
            <a:r>
              <a:rPr lang="en-US" dirty="0"/>
              <a:t> the largest collection across languages</a:t>
            </a:r>
          </a:p>
          <a:p>
            <a:r>
              <a:rPr lang="en-US" dirty="0"/>
              <a:t>Priming was found in all languages </a:t>
            </a:r>
          </a:p>
          <a:p>
            <a:r>
              <a:rPr lang="en-US" dirty="0"/>
              <a:t>Variability between languages was small but consistent </a:t>
            </a:r>
          </a:p>
          <a:p>
            <a:r>
              <a:rPr lang="en-US" dirty="0"/>
              <a:t>More cool projects coming soon with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5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8604-DB81-7B4B-B214-6CCAEF2B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SPAML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5F7C-F177-6545-A87A-1837CABB3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manage so many people?</a:t>
            </a:r>
          </a:p>
          <a:p>
            <a:r>
              <a:rPr lang="en-US" dirty="0"/>
              <a:t>Tracking students after they graduate</a:t>
            </a:r>
          </a:p>
          <a:p>
            <a:r>
              <a:rPr lang="en-US" dirty="0"/>
              <a:t>IRBs across the globe</a:t>
            </a:r>
          </a:p>
          <a:p>
            <a:r>
              <a:rPr lang="en-US" dirty="0"/>
              <a:t>Translation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E111260-4277-1C40-BC2D-7F47D678ED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4568" y="3205873"/>
            <a:ext cx="4919427" cy="365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6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009E-017F-6245-8704-D6FB252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E56A9-BB81-1F4B-9C33-4AFB56F410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1412"/>
            <a:ext cx="12192000" cy="49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28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STAPLE</a:t>
            </a:r>
          </a:p>
        </p:txBody>
      </p:sp>
      <p:pic>
        <p:nvPicPr>
          <p:cNvPr id="6" name="Content Placeholder 5" descr="A logo with a red swoosh and white text&#10;&#10;Description automatically generated">
            <a:extLst>
              <a:ext uri="{FF2B5EF4-FFF2-40B4-BE49-F238E27FC236}">
                <a16:creationId xmlns:a16="http://schemas.microsoft.com/office/drawing/2014/main" id="{51644E53-B873-B762-91A7-09B7BE5C1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9" y="4231360"/>
            <a:ext cx="3262455" cy="2729374"/>
          </a:xfrm>
        </p:spPr>
      </p:pic>
      <p:pic>
        <p:nvPicPr>
          <p:cNvPr id="8" name="Picture 7" descr="A green circle with white arrows&#10;&#10;Description automatically generated">
            <a:extLst>
              <a:ext uri="{FF2B5EF4-FFF2-40B4-BE49-F238E27FC236}">
                <a16:creationId xmlns:a16="http://schemas.microsoft.com/office/drawing/2014/main" id="{4B181FE2-8EE7-1200-9DD9-E8FE85E1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4" y="4144554"/>
            <a:ext cx="2540000" cy="25400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BF62B4-D707-47FC-D5E3-0C9BA312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1D6D-8A65-7144-B6FB-0091211D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B3750-9E1C-F74F-AD39-BDACCA43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 Project: Cancer Biology</a:t>
            </a:r>
          </a:p>
          <a:p>
            <a:r>
              <a:rPr lang="en-US" dirty="0"/>
              <a:t>Reproducibility Project: Psychology</a:t>
            </a:r>
          </a:p>
          <a:p>
            <a:r>
              <a:rPr lang="en-US" dirty="0"/>
              <a:t>Many Smiles Project</a:t>
            </a:r>
          </a:p>
          <a:p>
            <a:r>
              <a:rPr lang="en-US" dirty="0"/>
              <a:t>Many Labs</a:t>
            </a:r>
          </a:p>
          <a:p>
            <a:r>
              <a:rPr lang="en-US" dirty="0"/>
              <a:t>And more!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12F422F-E24E-C44E-BD9F-8AD17A75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2073" y="3510023"/>
            <a:ext cx="5060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0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3DE5-DDBE-6D43-AE92-B692891C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STAPLE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009E-017F-6245-8704-D6FB2526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Tracking Across the Project Lifespan</a:t>
            </a:r>
            <a:endParaRPr lang="en-US" i="1" dirty="0"/>
          </a:p>
          <a:p>
            <a:r>
              <a:rPr lang="en-US" i="1" dirty="0"/>
              <a:t>Project Management</a:t>
            </a:r>
            <a:r>
              <a:rPr lang="en-US" dirty="0"/>
              <a:t> software that allows you to </a:t>
            </a:r>
            <a:r>
              <a:rPr lang="en-US" i="1" dirty="0"/>
              <a:t>document</a:t>
            </a:r>
            <a:r>
              <a:rPr lang="en-US" dirty="0"/>
              <a:t> your project to improve </a:t>
            </a:r>
            <a:r>
              <a:rPr lang="en-US" i="1" dirty="0"/>
              <a:t>transparency</a:t>
            </a:r>
          </a:p>
          <a:p>
            <a:r>
              <a:rPr lang="en-US" dirty="0"/>
              <a:t>Check it out at: </a:t>
            </a:r>
            <a:r>
              <a:rPr lang="en-US" dirty="0">
                <a:hlinkClick r:id="rId2"/>
              </a:rPr>
              <a:t>https://staple.science</a:t>
            </a:r>
            <a:endParaRPr lang="en-US" dirty="0"/>
          </a:p>
        </p:txBody>
      </p:sp>
      <p:pic>
        <p:nvPicPr>
          <p:cNvPr id="2050" name="Picture 2" descr="Creative Silicone Lego Stapler at Rs 100 | Cuffe Parade | Mumbai | ID:  19476877962">
            <a:extLst>
              <a:ext uri="{FF2B5EF4-FFF2-40B4-BE49-F238E27FC236}">
                <a16:creationId xmlns:a16="http://schemas.microsoft.com/office/drawing/2014/main" id="{F6654D25-30DE-14C9-2BA4-71AA5A59A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279900"/>
            <a:ext cx="31496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82A-3437-4A45-86F1-FE35464F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B76D-872F-5144-83EC-D08569DE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Team Science is on the rise in the social sciences</a:t>
            </a:r>
          </a:p>
          <a:p>
            <a:r>
              <a:rPr lang="en-US" dirty="0"/>
              <a:t>Groups collaborate on best practices</a:t>
            </a:r>
          </a:p>
          <a:p>
            <a:r>
              <a:rPr lang="en-US" dirty="0"/>
              <a:t>A catch-22: as we get better at this, we expect more from teams </a:t>
            </a:r>
          </a:p>
          <a:p>
            <a:r>
              <a:rPr lang="en-US" dirty="0"/>
              <a:t>Good science is worth the trouble! </a:t>
            </a:r>
          </a:p>
          <a:p>
            <a:r>
              <a:rPr lang="en-US" dirty="0"/>
              <a:t>Software to the rescue</a:t>
            </a:r>
          </a:p>
        </p:txBody>
      </p:sp>
      <p:pic>
        <p:nvPicPr>
          <p:cNvPr id="14338" name="Picture 2" descr="Lego professor: Cambridge gets playful">
            <a:extLst>
              <a:ext uri="{FF2B5EF4-FFF2-40B4-BE49-F238E27FC236}">
                <a16:creationId xmlns:a16="http://schemas.microsoft.com/office/drawing/2014/main" id="{F613D4E3-5EA6-DE40-B586-7FA8F3D7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2708" y="3901164"/>
            <a:ext cx="4429292" cy="295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6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>
            <a:extLst>
              <a:ext uri="{FF2B5EF4-FFF2-40B4-BE49-F238E27FC236}">
                <a16:creationId xmlns:a16="http://schemas.microsoft.com/office/drawing/2014/main" id="{EEC823E6-E388-0E46-9707-375B78DF4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540000">
            <a:off x="-62707" y="-1096963"/>
            <a:ext cx="12341226" cy="832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0899" name="Rectangle 3">
            <a:extLst>
              <a:ext uri="{FF2B5EF4-FFF2-40B4-BE49-F238E27FC236}">
                <a16:creationId xmlns:a16="http://schemas.microsoft.com/office/drawing/2014/main" id="{657FD965-579E-7240-B381-995C69AF8493}"/>
              </a:ext>
            </a:extLst>
          </p:cNvPr>
          <p:cNvSpPr>
            <a:spLocks/>
          </p:cNvSpPr>
          <p:nvPr/>
        </p:nvSpPr>
        <p:spPr bwMode="auto">
          <a:xfrm>
            <a:off x="120110" y="6547246"/>
            <a:ext cx="12230100" cy="621507"/>
          </a:xfrm>
          <a:prstGeom prst="rect">
            <a:avLst/>
          </a:prstGeom>
          <a:gradFill rotWithShape="0">
            <a:gsLst>
              <a:gs pos="0">
                <a:srgbClr val="5E5E5E">
                  <a:alpha val="0"/>
                </a:srgbClr>
              </a:gs>
              <a:gs pos="100000">
                <a:srgbClr val="929292">
                  <a:alpha val="32434"/>
                </a:srgbClr>
              </a:gs>
            </a:gsLst>
            <a:lin ang="5400000"/>
          </a:gradFill>
          <a:ln w="25400" cap="flat" cmpd="sng">
            <a:solidFill>
              <a:srgbClr val="000000">
                <a:alpha val="16217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Thanks to Lisa </a:t>
            </a:r>
            <a:r>
              <a:rPr lang="en-US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DeBruine</a:t>
            </a:r>
            <a:r>
              <a:rPr lang="en-US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 for the Lego Slides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D2ED-F424-8F40-8633-652FD220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22EB3-5127-A84E-8060-98B8A4B1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Psychological Science Accelerator </a:t>
            </a:r>
          </a:p>
          <a:p>
            <a:r>
              <a:rPr lang="en-US" dirty="0" err="1"/>
              <a:t>ManyBabies</a:t>
            </a:r>
            <a:r>
              <a:rPr lang="en-US" dirty="0"/>
              <a:t> Consortium</a:t>
            </a:r>
          </a:p>
          <a:p>
            <a:r>
              <a:rPr lang="en-US" dirty="0" err="1"/>
              <a:t>ManyPrimates</a:t>
            </a:r>
            <a:r>
              <a:rPr lang="en-US" dirty="0"/>
              <a:t> project</a:t>
            </a:r>
          </a:p>
          <a:p>
            <a:r>
              <a:rPr lang="en-US" dirty="0"/>
              <a:t>Collaborative Replication and Education Project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Psychological Science Accelerator">
            <a:extLst>
              <a:ext uri="{FF2B5EF4-FFF2-40B4-BE49-F238E27FC236}">
                <a16:creationId xmlns:a16="http://schemas.microsoft.com/office/drawing/2014/main" id="{D814083E-C261-014E-B610-EBDDC23F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415" y="4482428"/>
            <a:ext cx="1946154" cy="19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vbar avatar">
            <a:extLst>
              <a:ext uri="{FF2B5EF4-FFF2-40B4-BE49-F238E27FC236}">
                <a16:creationId xmlns:a16="http://schemas.microsoft.com/office/drawing/2014/main" id="{3EC3D294-55BB-BD49-AB5B-F16AEFF1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8567" y="4340506"/>
            <a:ext cx="2367112" cy="23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015458-F334-8C4B-9BD7-7BD02AA0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677" y="4285658"/>
            <a:ext cx="2201045" cy="233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er image description here">
            <a:extLst>
              <a:ext uri="{FF2B5EF4-FFF2-40B4-BE49-F238E27FC236}">
                <a16:creationId xmlns:a16="http://schemas.microsoft.com/office/drawing/2014/main" id="{1ACAE079-4EDB-A147-975D-F8EFBCFB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2278" y="4106492"/>
            <a:ext cx="3533520" cy="265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64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35BAF93-8E86-5F4F-9040-C3D05F102F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357" y="1771650"/>
            <a:ext cx="8014494" cy="436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DCA962-A6DD-654B-9897-A4D95ABB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Replication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4">
            <a:extLst>
              <a:ext uri="{FF2B5EF4-FFF2-40B4-BE49-F238E27FC236}">
                <a16:creationId xmlns:a16="http://schemas.microsoft.com/office/drawing/2014/main" id="{839DC2F5-9787-A24E-8B42-A3A1F74EE1D2}"/>
              </a:ext>
            </a:extLst>
          </p:cNvPr>
          <p:cNvGrpSpPr>
            <a:grpSpLocks/>
          </p:cNvGrpSpPr>
          <p:nvPr/>
        </p:nvGrpSpPr>
        <p:grpSpPr bwMode="auto">
          <a:xfrm>
            <a:off x="1589882" y="1857375"/>
            <a:ext cx="9078913" cy="4262438"/>
            <a:chOff x="134085" y="171549"/>
            <a:chExt cx="18158331" cy="8526038"/>
          </a:xfrm>
        </p:grpSpPr>
        <p:pic>
          <p:nvPicPr>
            <p:cNvPr id="18437" name="Picture 5">
              <a:extLst>
                <a:ext uri="{FF2B5EF4-FFF2-40B4-BE49-F238E27FC236}">
                  <a16:creationId xmlns:a16="http://schemas.microsoft.com/office/drawing/2014/main" id="{BD4DA4A4-98C6-ED46-8C2A-8B404FCF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3413" y="992817"/>
              <a:ext cx="4309003" cy="7135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38" name="Picture 6">
              <a:extLst>
                <a:ext uri="{FF2B5EF4-FFF2-40B4-BE49-F238E27FC236}">
                  <a16:creationId xmlns:a16="http://schemas.microsoft.com/office/drawing/2014/main" id="{102A8BDC-CFCB-A84C-93EB-233ACD93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085" y="1243053"/>
              <a:ext cx="4289092" cy="702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39" name="Picture 7">
              <a:extLst>
                <a:ext uri="{FF2B5EF4-FFF2-40B4-BE49-F238E27FC236}">
                  <a16:creationId xmlns:a16="http://schemas.microsoft.com/office/drawing/2014/main" id="{3FCBC983-D089-5B4B-ACD4-1A4004BC9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239" y="906048"/>
              <a:ext cx="4386074" cy="7510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40" name="Picture 8">
              <a:extLst>
                <a:ext uri="{FF2B5EF4-FFF2-40B4-BE49-F238E27FC236}">
                  <a16:creationId xmlns:a16="http://schemas.microsoft.com/office/drawing/2014/main" id="{5D6EF09B-5E26-B144-BB91-27EC978BC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5332" y="842048"/>
              <a:ext cx="4415905" cy="7437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41" name="Picture 9">
              <a:extLst>
                <a:ext uri="{FF2B5EF4-FFF2-40B4-BE49-F238E27FC236}">
                  <a16:creationId xmlns:a16="http://schemas.microsoft.com/office/drawing/2014/main" id="{656E880C-3425-F143-A5AC-CFC639967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434" y="653309"/>
              <a:ext cx="4609704" cy="7815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42" name="Picture 10">
              <a:extLst>
                <a:ext uri="{FF2B5EF4-FFF2-40B4-BE49-F238E27FC236}">
                  <a16:creationId xmlns:a16="http://schemas.microsoft.com/office/drawing/2014/main" id="{9D7693F7-BF7C-0346-A1E7-37B78411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415" y="659215"/>
              <a:ext cx="4636389" cy="7908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43" name="Picture 11">
              <a:extLst>
                <a:ext uri="{FF2B5EF4-FFF2-40B4-BE49-F238E27FC236}">
                  <a16:creationId xmlns:a16="http://schemas.microsoft.com/office/drawing/2014/main" id="{7D605AB2-FB54-7D46-BC36-640F119D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2839" y="171549"/>
              <a:ext cx="5062164" cy="8526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4A1D548A-DD9D-DB4B-86F2-1B93E871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Generalizability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4A5F16BE-5504-5C42-970B-574365379D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6344" y="3071019"/>
            <a:ext cx="1593850" cy="279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5">
            <a:extLst>
              <a:ext uri="{FF2B5EF4-FFF2-40B4-BE49-F238E27FC236}">
                <a16:creationId xmlns:a16="http://schemas.microsoft.com/office/drawing/2014/main" id="{17BF090E-E8BC-494B-A410-8643A6EF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051" y="3115468"/>
            <a:ext cx="1448594" cy="270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D8D133DE-2C82-CD48-B557-FDED633FD0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8426" y="3076575"/>
            <a:ext cx="16033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7" name="Picture 7">
            <a:extLst>
              <a:ext uri="{FF2B5EF4-FFF2-40B4-BE49-F238E27FC236}">
                <a16:creationId xmlns:a16="http://schemas.microsoft.com/office/drawing/2014/main" id="{14E13B34-97AC-BF4E-AEED-FD2B2A00AA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8113" y="3209925"/>
            <a:ext cx="1571625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EABEB2E5-2CE1-374D-BFD3-299C371B85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8950" y="3079750"/>
            <a:ext cx="1901825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C8ED20D-070B-0F46-A251-FD2B1A37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W.I.E.R.D. Science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65EA6FF6-EF00-6142-9A65-686ADE045C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9482" y="419100"/>
            <a:ext cx="7792244" cy="5512594"/>
          </a:xfrm>
          <a:prstGeom prst="rect">
            <a:avLst/>
          </a:prstGeom>
          <a:noFill/>
          <a:ln w="76200" cap="flat" cmpd="sng">
            <a:solidFill>
              <a:srgbClr val="1DB100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7" name="Picture 5">
            <a:extLst>
              <a:ext uri="{FF2B5EF4-FFF2-40B4-BE49-F238E27FC236}">
                <a16:creationId xmlns:a16="http://schemas.microsoft.com/office/drawing/2014/main" id="{C4076F62-5B3E-F64F-9E2B-F14CABCACD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>
            <a:fillRect/>
          </a:stretch>
        </p:blipFill>
        <p:spPr bwMode="auto">
          <a:xfrm>
            <a:off x="192484" y="-846932"/>
            <a:ext cx="11807032" cy="855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681</Words>
  <Application>Microsoft Macintosh PowerPoint</Application>
  <PresentationFormat>Widescreen</PresentationFormat>
  <Paragraphs>191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</vt:lpstr>
      <vt:lpstr>Helvetica</vt:lpstr>
      <vt:lpstr>Office Theme</vt:lpstr>
      <vt:lpstr>PowerPoint Presentation</vt:lpstr>
      <vt:lpstr>Big Team Science</vt:lpstr>
      <vt:lpstr>Example Projects</vt:lpstr>
      <vt:lpstr>Example Teams</vt:lpstr>
      <vt:lpstr>Replication</vt:lpstr>
      <vt:lpstr>Generalizability</vt:lpstr>
      <vt:lpstr>W.I.E.R.D. Science</vt:lpstr>
      <vt:lpstr>PowerPoint Presentation</vt:lpstr>
      <vt:lpstr>PowerPoint Presentation</vt:lpstr>
      <vt:lpstr>Psychological Science Accelerator</vt:lpstr>
      <vt:lpstr>Psychological Science Accelerator</vt:lpstr>
      <vt:lpstr>PSA Process</vt:lpstr>
      <vt:lpstr>PSA Process</vt:lpstr>
      <vt:lpstr>PowerPoint Presentation</vt:lpstr>
      <vt:lpstr>PowerPoint Presentation</vt:lpstr>
      <vt:lpstr>Semantic Priming</vt:lpstr>
      <vt:lpstr>Semantic Priming</vt:lpstr>
      <vt:lpstr>Linguistics is WEIRD</vt:lpstr>
      <vt:lpstr>Study Procedure</vt:lpstr>
      <vt:lpstr>Data Collected</vt:lpstr>
      <vt:lpstr>Languages</vt:lpstr>
      <vt:lpstr>Stimuli</vt:lpstr>
      <vt:lpstr>Participants and Labs</vt:lpstr>
      <vt:lpstr>Priming Results</vt:lpstr>
      <vt:lpstr>PowerPoint Presentation</vt:lpstr>
      <vt:lpstr>SPAML Summary</vt:lpstr>
      <vt:lpstr>Lessons Learned from SPAML</vt:lpstr>
      <vt:lpstr>PowerPoint Presentation</vt:lpstr>
      <vt:lpstr>STAPLE</vt:lpstr>
      <vt:lpstr>STAPLE Mission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Erin M. Buchanan</dc:creator>
  <cp:keywords/>
  <dc:description/>
  <cp:lastModifiedBy>Erin M. Buchanan</cp:lastModifiedBy>
  <cp:revision>48</cp:revision>
  <dcterms:created xsi:type="dcterms:W3CDTF">2022-03-24T18:52:37Z</dcterms:created>
  <dcterms:modified xsi:type="dcterms:W3CDTF">2024-07-10T12:18:50Z</dcterms:modified>
  <cp:category/>
</cp:coreProperties>
</file>